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</p:sldIdLst>
  <p:sldSz cx="30275213" cy="4280376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131"/>
    <a:srgbClr val="64BC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7" d="100"/>
          <a:sy n="17" d="100"/>
        </p:scale>
        <p:origin x="320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3886749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3E0839-8F70-FA94-E0DC-E3B5FC3269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1" y="2278907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B3B81F0-7F33-7FC3-04DD-6C9FC91CA4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AFD4178-90DE-6202-6D5F-5CDBB4EA5976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467EFC63-54C8-44F0-88D7-BD5D1580708A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39047EA-D6FF-78A9-56B4-B20E9C4504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7A192D6-5478-988D-11A5-3C8223AA34D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81D98341-0787-4F9A-8873-864F1F3EDF2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856249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F99EA019-AD43-B45F-F387-C4F9A7D3B9D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21665699" y="2278904"/>
            <a:ext cx="6528093" cy="36274211"/>
          </a:xfrm>
          <a:prstGeom prst="rect">
            <a:avLst/>
          </a:prstGeo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D2FE19D-2EA3-FE27-6F61-7820EDA34A1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2081421" y="2278904"/>
            <a:ext cx="19205838" cy="36274211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737B247-68F1-6EEE-96EB-AE5B8CB949D2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467EFC63-54C8-44F0-88D7-BD5D1580708A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AA294AD-5A7D-7985-D2B0-21E45E102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A6C281-89AA-76A7-3AC4-0C8B009208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81D98341-0787-4F9A-8873-864F1F3EDF2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307939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0493598-A059-1FB4-E125-EB2BBBBAC1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1" y="2278907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12B252-B83B-3B04-97AF-35BAC7FAA5A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081421" y="11394520"/>
            <a:ext cx="26112371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A96E99D-1D02-9846-2529-92C2EB0DDC1A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467EFC63-54C8-44F0-88D7-BD5D1580708A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7717047-B6D8-B8E0-1F8E-93499C37996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CB54880-461A-522F-D7E7-ACB344FFA6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81D98341-0787-4F9A-8873-864F1F3EDF2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819270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AC8CA5-FC1B-61DB-DEE6-7163DAEBBBA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5653" y="10671222"/>
            <a:ext cx="26112371" cy="17805173"/>
          </a:xfrm>
          <a:prstGeom prst="rect">
            <a:avLst/>
          </a:prstGeom>
        </p:spPr>
        <p:txBody>
          <a:bodyPr anchor="b"/>
          <a:lstStyle>
            <a:lvl1pPr>
              <a:defRPr sz="14899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24D7113-1CDB-7988-A9DF-A32BEEBD9C5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65653" y="28644839"/>
            <a:ext cx="26112371" cy="936332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5960">
                <a:solidFill>
                  <a:schemeClr val="tx1">
                    <a:tint val="82000"/>
                  </a:schemeClr>
                </a:solidFill>
              </a:defRPr>
            </a:lvl1pPr>
            <a:lvl2pPr marL="1135319" indent="0">
              <a:buNone/>
              <a:defRPr sz="4966">
                <a:solidFill>
                  <a:schemeClr val="tx1">
                    <a:tint val="82000"/>
                  </a:schemeClr>
                </a:solidFill>
              </a:defRPr>
            </a:lvl2pPr>
            <a:lvl3pPr marL="2270638" indent="0">
              <a:buNone/>
              <a:defRPr sz="4470">
                <a:solidFill>
                  <a:schemeClr val="tx1">
                    <a:tint val="82000"/>
                  </a:schemeClr>
                </a:solidFill>
              </a:defRPr>
            </a:lvl3pPr>
            <a:lvl4pPr marL="3405957" indent="0">
              <a:buNone/>
              <a:defRPr sz="3973">
                <a:solidFill>
                  <a:schemeClr val="tx1">
                    <a:tint val="82000"/>
                  </a:schemeClr>
                </a:solidFill>
              </a:defRPr>
            </a:lvl4pPr>
            <a:lvl5pPr marL="4541276" indent="0">
              <a:buNone/>
              <a:defRPr sz="3973">
                <a:solidFill>
                  <a:schemeClr val="tx1">
                    <a:tint val="82000"/>
                  </a:schemeClr>
                </a:solidFill>
              </a:defRPr>
            </a:lvl5pPr>
            <a:lvl6pPr marL="5676595" indent="0">
              <a:buNone/>
              <a:defRPr sz="3973">
                <a:solidFill>
                  <a:schemeClr val="tx1">
                    <a:tint val="82000"/>
                  </a:schemeClr>
                </a:solidFill>
              </a:defRPr>
            </a:lvl6pPr>
            <a:lvl7pPr marL="6811914" indent="0">
              <a:buNone/>
              <a:defRPr sz="3973">
                <a:solidFill>
                  <a:schemeClr val="tx1">
                    <a:tint val="82000"/>
                  </a:schemeClr>
                </a:solidFill>
              </a:defRPr>
            </a:lvl7pPr>
            <a:lvl8pPr marL="7947233" indent="0">
              <a:buNone/>
              <a:defRPr sz="3973">
                <a:solidFill>
                  <a:schemeClr val="tx1">
                    <a:tint val="82000"/>
                  </a:schemeClr>
                </a:solidFill>
              </a:defRPr>
            </a:lvl8pPr>
            <a:lvl9pPr marL="9082552" indent="0">
              <a:buNone/>
              <a:defRPr sz="3973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7461071-AF89-2E61-B8A0-106C197F5EB3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467EFC63-54C8-44F0-88D7-BD5D1580708A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F249782-CC69-8093-58B7-11DA1BCD61B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A95DFEA-300E-2597-461F-1FE803EF5F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81D98341-0787-4F9A-8873-864F1F3EDF2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83049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C3FC98-1FB1-A714-9DC1-C610E210D5E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1" y="2278907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C3A56F8-A2E2-F508-AC78-4D4F5D6194D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081421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B424467-BF83-C90B-2E73-3583CE39D09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15326826" y="11394520"/>
            <a:ext cx="12866966" cy="27158594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5E2677F-D6B4-F2F5-E0FA-EC712D0BD3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467EFC63-54C8-44F0-88D7-BD5D1580708A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F2C402-3450-CB00-4A28-4D835D6CAE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64D406F-D7C0-F115-3133-10816B83DD6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81D98341-0787-4F9A-8873-864F1F3EDF2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614080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0CE0E59-A9CE-67A9-33CD-2CB0093C873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4" y="2278907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43108139-6AF8-E69C-B4E1-FA039151CBD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2085365" y="10492870"/>
            <a:ext cx="12807833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756229A-55E3-AD24-5894-98DA783C6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2085365" y="15635264"/>
            <a:ext cx="12807833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A4391D4-3CB0-EEC5-6AF6-0AE26925F192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15326827" y="10492870"/>
            <a:ext cx="12870909" cy="5142393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5960" b="1"/>
            </a:lvl1pPr>
            <a:lvl2pPr marL="1135319" indent="0">
              <a:buNone/>
              <a:defRPr sz="4966" b="1"/>
            </a:lvl2pPr>
            <a:lvl3pPr marL="2270638" indent="0">
              <a:buNone/>
              <a:defRPr sz="4470" b="1"/>
            </a:lvl3pPr>
            <a:lvl4pPr marL="3405957" indent="0">
              <a:buNone/>
              <a:defRPr sz="3973" b="1"/>
            </a:lvl4pPr>
            <a:lvl5pPr marL="4541276" indent="0">
              <a:buNone/>
              <a:defRPr sz="3973" b="1"/>
            </a:lvl5pPr>
            <a:lvl6pPr marL="5676595" indent="0">
              <a:buNone/>
              <a:defRPr sz="3973" b="1"/>
            </a:lvl6pPr>
            <a:lvl7pPr marL="6811914" indent="0">
              <a:buNone/>
              <a:defRPr sz="3973" b="1"/>
            </a:lvl7pPr>
            <a:lvl8pPr marL="7947233" indent="0">
              <a:buNone/>
              <a:defRPr sz="3973" b="1"/>
            </a:lvl8pPr>
            <a:lvl9pPr marL="9082552" indent="0">
              <a:buNone/>
              <a:defRPr sz="3973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35A39CC9-92E4-7B6A-4624-074203EC80B1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15326827" y="15635264"/>
            <a:ext cx="12870909" cy="22997117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D56D502-4051-CBDA-517F-237FD7EE652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467EFC63-54C8-44F0-88D7-BD5D1580708A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14228548-A88E-FA99-B826-047DAA658F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107A99D-7355-320E-A644-B472B2ABCDF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81D98341-0787-4F9A-8873-864F1F3EDF2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826405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00F299-42C5-79B4-E1B1-AD743F21723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1421" y="2278907"/>
            <a:ext cx="26112371" cy="8273416"/>
          </a:xfrm>
          <a:prstGeom prst="rect">
            <a:avLst/>
          </a:prstGeom>
        </p:spPr>
        <p:txBody>
          <a:bodyPr/>
          <a:lstStyle/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106D2C0-48C8-BDC3-7FCF-8FEF5A4736E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467EFC63-54C8-44F0-88D7-BD5D1580708A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84BB85BE-A7B6-AB60-5987-368A72E57F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1CC70BC-6402-5E26-5607-D9FFF16FE39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81D98341-0787-4F9A-8873-864F1F3EDF2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040205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49A00E4-9367-9A97-D8A3-A60048FE5608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467EFC63-54C8-44F0-88D7-BD5D1580708A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1B787710-505C-CAAB-7B76-D1F053B4516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5362D70-B617-8D4E-76C8-8F131E7F4F0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81D98341-0787-4F9A-8873-864F1F3EDF2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15633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3440593-4652-A0CA-17B0-1ADDD593E6C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  <a:prstGeom prst="rect">
            <a:avLst/>
          </a:prstGeom>
        </p:spPr>
        <p:txBody>
          <a:bodyPr anchor="b"/>
          <a:lstStyle>
            <a:lvl1pPr>
              <a:defRPr sz="7946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5520C7-69C4-E55C-2C2A-97C2F483C0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2870909" y="6162952"/>
            <a:ext cx="15326827" cy="30418415"/>
          </a:xfrm>
          <a:prstGeom prst="rect">
            <a:avLst/>
          </a:prstGeom>
        </p:spPr>
        <p:txBody>
          <a:bodyPr/>
          <a:lstStyle>
            <a:lvl1pPr>
              <a:defRPr sz="7946"/>
            </a:lvl1pPr>
            <a:lvl2pPr>
              <a:defRPr sz="6953"/>
            </a:lvl2pPr>
            <a:lvl3pPr>
              <a:defRPr sz="5960"/>
            </a:lvl3pPr>
            <a:lvl4pPr>
              <a:defRPr sz="4966"/>
            </a:lvl4pPr>
            <a:lvl5pPr>
              <a:defRPr sz="4966"/>
            </a:lvl5pPr>
            <a:lvl6pPr>
              <a:defRPr sz="4966"/>
            </a:lvl6pPr>
            <a:lvl7pPr>
              <a:defRPr sz="4966"/>
            </a:lvl7pPr>
            <a:lvl8pPr>
              <a:defRPr sz="4966"/>
            </a:lvl8pPr>
            <a:lvl9pPr>
              <a:defRPr sz="4966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10415567-DD4C-FB85-3447-D5D00C6B4D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EEB7115-6047-4713-4DD9-52290403050D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467EFC63-54C8-44F0-88D7-BD5D1580708A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BAA828E-778C-E33B-732D-BFE9E04D5C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D011608-080C-2ACE-97EE-57EB55D9D5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81D98341-0787-4F9A-8873-864F1F3EDF2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572596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5A2BC0-6F40-1215-D607-529D7848EE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85366" y="2853584"/>
            <a:ext cx="9764543" cy="9987545"/>
          </a:xfrm>
          <a:prstGeom prst="rect">
            <a:avLst/>
          </a:prstGeom>
        </p:spPr>
        <p:txBody>
          <a:bodyPr anchor="b"/>
          <a:lstStyle>
            <a:lvl1pPr>
              <a:defRPr sz="7946"/>
            </a:lvl1pPr>
          </a:lstStyle>
          <a:p>
            <a:r>
              <a:rPr lang="en-US"/>
              <a:t>Click to edit Master title style</a:t>
            </a:r>
            <a:endParaRPr lang="en-AU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AD841EEB-5D23-E04E-0F10-A3CA8C9DA0F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12870909" y="6162952"/>
            <a:ext cx="15326827" cy="3041841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7946"/>
            </a:lvl1pPr>
            <a:lvl2pPr marL="1135319" indent="0">
              <a:buNone/>
              <a:defRPr sz="6953"/>
            </a:lvl2pPr>
            <a:lvl3pPr marL="2270638" indent="0">
              <a:buNone/>
              <a:defRPr sz="5960"/>
            </a:lvl3pPr>
            <a:lvl4pPr marL="3405957" indent="0">
              <a:buNone/>
              <a:defRPr sz="4966"/>
            </a:lvl4pPr>
            <a:lvl5pPr marL="4541276" indent="0">
              <a:buNone/>
              <a:defRPr sz="4966"/>
            </a:lvl5pPr>
            <a:lvl6pPr marL="5676595" indent="0">
              <a:buNone/>
              <a:defRPr sz="4966"/>
            </a:lvl6pPr>
            <a:lvl7pPr marL="6811914" indent="0">
              <a:buNone/>
              <a:defRPr sz="4966"/>
            </a:lvl7pPr>
            <a:lvl8pPr marL="7947233" indent="0">
              <a:buNone/>
              <a:defRPr sz="4966"/>
            </a:lvl8pPr>
            <a:lvl9pPr marL="9082552" indent="0">
              <a:buNone/>
              <a:defRPr sz="4966"/>
            </a:lvl9pPr>
          </a:lstStyle>
          <a:p>
            <a:endParaRPr lang="en-AU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8762746-8833-3219-305B-86E6A7EFBA8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2085366" y="12841129"/>
            <a:ext cx="9764543" cy="23789780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973"/>
            </a:lvl1pPr>
            <a:lvl2pPr marL="1135319" indent="0">
              <a:buNone/>
              <a:defRPr sz="3476"/>
            </a:lvl2pPr>
            <a:lvl3pPr marL="2270638" indent="0">
              <a:buNone/>
              <a:defRPr sz="2980"/>
            </a:lvl3pPr>
            <a:lvl4pPr marL="3405957" indent="0">
              <a:buNone/>
              <a:defRPr sz="2483"/>
            </a:lvl4pPr>
            <a:lvl5pPr marL="4541276" indent="0">
              <a:buNone/>
              <a:defRPr sz="2483"/>
            </a:lvl5pPr>
            <a:lvl6pPr marL="5676595" indent="0">
              <a:buNone/>
              <a:defRPr sz="2483"/>
            </a:lvl6pPr>
            <a:lvl7pPr marL="6811914" indent="0">
              <a:buNone/>
              <a:defRPr sz="2483"/>
            </a:lvl7pPr>
            <a:lvl8pPr marL="7947233" indent="0">
              <a:buNone/>
              <a:defRPr sz="2483"/>
            </a:lvl8pPr>
            <a:lvl9pPr marL="9082552" indent="0">
              <a:buNone/>
              <a:defRPr sz="2483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819AED8-FBD3-3355-9431-125972F85ACE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2081421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467EFC63-54C8-44F0-88D7-BD5D1580708A}" type="datetimeFigureOut">
              <a:rPr lang="en-GB" smtClean="0"/>
              <a:t>12/06/2025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308B14F-F71C-87C8-C795-7F833B1848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10028665" y="39672750"/>
            <a:ext cx="10217884" cy="2278904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1181119-8A2B-C273-2BF8-3F1C886489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>
          <a:xfrm>
            <a:off x="21381869" y="39672750"/>
            <a:ext cx="6811923" cy="2278904"/>
          </a:xfrm>
          <a:prstGeom prst="rect">
            <a:avLst/>
          </a:prstGeom>
        </p:spPr>
        <p:txBody>
          <a:bodyPr/>
          <a:lstStyle/>
          <a:p>
            <a:fld id="{81D98341-0787-4F9A-8873-864F1F3EDF2D}" type="slidenum">
              <a:rPr lang="en-GB" smtClean="0"/>
              <a:t>‹Nº›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847571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sv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9E456AC4-0D97-5A89-FF9A-28BB0E1AA230}"/>
              </a:ext>
            </a:extLst>
          </p:cNvPr>
          <p:cNvSpPr/>
          <p:nvPr userDrawn="1"/>
        </p:nvSpPr>
        <p:spPr>
          <a:xfrm>
            <a:off x="0" y="0"/>
            <a:ext cx="30275213" cy="1643442"/>
          </a:xfrm>
          <a:prstGeom prst="rect">
            <a:avLst/>
          </a:prstGeom>
          <a:solidFill>
            <a:srgbClr val="0C5131"/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AU"/>
          </a:p>
        </p:txBody>
      </p:sp>
      <p:sp>
        <p:nvSpPr>
          <p:cNvPr id="8" name="Subtitle 2">
            <a:extLst>
              <a:ext uri="{FF2B5EF4-FFF2-40B4-BE49-F238E27FC236}">
                <a16:creationId xmlns:a16="http://schemas.microsoft.com/office/drawing/2014/main" id="{0DD624F9-BD9D-5AFE-FAFF-977102E4630B}"/>
              </a:ext>
            </a:extLst>
          </p:cNvPr>
          <p:cNvSpPr txBox="1">
            <a:spLocks/>
          </p:cNvSpPr>
          <p:nvPr userDrawn="1"/>
        </p:nvSpPr>
        <p:spPr>
          <a:xfrm>
            <a:off x="736600" y="212437"/>
            <a:ext cx="29032200" cy="809913"/>
          </a:xfrm>
          <a:prstGeom prst="rect">
            <a:avLst/>
          </a:prstGeom>
        </p:spPr>
        <p:txBody>
          <a:bodyPr/>
          <a:lstStyle>
            <a:lvl1pPr marL="0" indent="0" algn="ctr" defTabSz="2270638" rtl="0" eaLnBrk="1" latinLnBrk="0" hangingPunct="1">
              <a:lnSpc>
                <a:spcPct val="90000"/>
              </a:lnSpc>
              <a:spcBef>
                <a:spcPts val="2483"/>
              </a:spcBef>
              <a:buFont typeface="Arial" panose="020B0604020202020204" pitchFamily="34" charset="0"/>
              <a:buNone/>
              <a:defRPr sz="5400" kern="1200">
                <a:solidFill>
                  <a:schemeClr val="tx1"/>
                </a:solidFill>
                <a:latin typeface="Roboto LIGHT" panose="02000000000000000000" pitchFamily="2" charset="0"/>
                <a:ea typeface="Roboto LIGHT" panose="02000000000000000000" pitchFamily="2" charset="0"/>
                <a:cs typeface="+mn-cs"/>
              </a:defRPr>
            </a:lvl1pPr>
            <a:lvl2pPr marL="1135319" indent="0" algn="ctr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None/>
              <a:defRPr sz="4966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2270638" indent="0" algn="ctr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None/>
              <a:defRPr sz="447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3405957" indent="0" algn="ctr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None/>
              <a:defRPr sz="39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4541276" indent="0" algn="ctr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None/>
              <a:defRPr sz="39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5676595" indent="0" algn="ctr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None/>
              <a:defRPr sz="39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6811914" indent="0" algn="ctr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None/>
              <a:defRPr sz="39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7947233" indent="0" algn="ctr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None/>
              <a:defRPr sz="39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9082552" indent="0" algn="ctr" defTabSz="2270638" rtl="0" eaLnBrk="1" latinLnBrk="0" hangingPunct="1">
              <a:lnSpc>
                <a:spcPct val="90000"/>
              </a:lnSpc>
              <a:spcBef>
                <a:spcPts val="1242"/>
              </a:spcBef>
              <a:buFont typeface="Arial" panose="020B0604020202020204" pitchFamily="34" charset="0"/>
              <a:buNone/>
              <a:defRPr sz="3973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ts val="4300"/>
              </a:lnSpc>
              <a:spcBef>
                <a:spcPts val="0"/>
              </a:spcBef>
            </a:pPr>
            <a:r>
              <a:rPr lang="pt-BR" sz="4000" dirty="0">
                <a:solidFill>
                  <a:schemeClr val="bg1"/>
                </a:solidFill>
                <a:latin typeface="Roboto BOLD" pitchFamily="2" charset="0"/>
                <a:ea typeface="Roboto BOLD" pitchFamily="2" charset="0"/>
              </a:rPr>
              <a:t>AQUAXI’25</a:t>
            </a:r>
            <a:r>
              <a:rPr lang="pt-BR" sz="4000" dirty="0">
                <a:solidFill>
                  <a:schemeClr val="bg1"/>
                </a:solidFill>
                <a:latin typeface="Roboto" panose="02000000000000000000" pitchFamily="2" charset="0"/>
                <a:ea typeface="Roboto" panose="02000000000000000000" pitchFamily="2" charset="0"/>
              </a:rPr>
              <a:t> </a:t>
            </a:r>
            <a:r>
              <a:rPr lang="pt-BR" sz="4000" dirty="0">
                <a:solidFill>
                  <a:schemeClr val="bg1"/>
                </a:solidFill>
                <a:latin typeface="Roboto LIGHT  "/>
                <a:ea typeface="Roboto" panose="02000000000000000000" pitchFamily="2" charset="0"/>
              </a:rPr>
              <a:t>- </a:t>
            </a:r>
            <a:r>
              <a:rPr lang="pt-BR" sz="4000" dirty="0">
                <a:solidFill>
                  <a:schemeClr val="bg1"/>
                </a:solidFill>
                <a:latin typeface="Roboto LIGHT  "/>
                <a:ea typeface="Roboto LIGHT ITALIC" pitchFamily="2" charset="0"/>
              </a:rPr>
              <a:t>I Congreso Transnacional do Campus Auga da Xuventude Investigadora</a:t>
            </a:r>
          </a:p>
          <a:p>
            <a:pPr>
              <a:lnSpc>
                <a:spcPts val="4300"/>
              </a:lnSpc>
              <a:spcBef>
                <a:spcPts val="0"/>
              </a:spcBef>
            </a:pPr>
            <a:r>
              <a:rPr lang="en-AU" sz="4000" dirty="0" err="1">
                <a:solidFill>
                  <a:schemeClr val="bg1"/>
                </a:solidFill>
                <a:latin typeface="Roboto LIGHT ITALIC" pitchFamily="2" charset="0"/>
                <a:ea typeface="Roboto LIGHT ITALIC" pitchFamily="2" charset="0"/>
              </a:rPr>
              <a:t>Novos</a:t>
            </a:r>
            <a:r>
              <a:rPr lang="en-AU" sz="4000" dirty="0">
                <a:solidFill>
                  <a:schemeClr val="bg1"/>
                </a:solidFill>
                <a:latin typeface="Roboto LIGHT ITALIC" pitchFamily="2" charset="0"/>
                <a:ea typeface="Roboto LIGHT ITALIC" pitchFamily="2" charset="0"/>
              </a:rPr>
              <a:t> </a:t>
            </a:r>
            <a:r>
              <a:rPr lang="en-AU" sz="4000" dirty="0" err="1">
                <a:solidFill>
                  <a:schemeClr val="bg1"/>
                </a:solidFill>
                <a:latin typeface="Roboto LIGHT ITALIC" pitchFamily="2" charset="0"/>
                <a:ea typeface="Roboto LIGHT ITALIC" pitchFamily="2" charset="0"/>
              </a:rPr>
              <a:t>retos</a:t>
            </a:r>
            <a:r>
              <a:rPr lang="en-AU" sz="4000" dirty="0">
                <a:solidFill>
                  <a:schemeClr val="bg1"/>
                </a:solidFill>
                <a:latin typeface="Roboto LIGHT ITALIC" pitchFamily="2" charset="0"/>
                <a:ea typeface="Roboto LIGHT ITALIC" pitchFamily="2" charset="0"/>
              </a:rPr>
              <a:t> </a:t>
            </a:r>
            <a:r>
              <a:rPr lang="en-AU" sz="4000" dirty="0" err="1">
                <a:solidFill>
                  <a:schemeClr val="bg1"/>
                </a:solidFill>
                <a:latin typeface="Roboto LIGHT ITALIC" pitchFamily="2" charset="0"/>
                <a:ea typeface="Roboto LIGHT ITALIC" pitchFamily="2" charset="0"/>
              </a:rPr>
              <a:t>en</a:t>
            </a:r>
            <a:r>
              <a:rPr lang="en-AU" sz="4000" dirty="0">
                <a:solidFill>
                  <a:schemeClr val="bg1"/>
                </a:solidFill>
                <a:latin typeface="Roboto LIGHT ITALIC" pitchFamily="2" charset="0"/>
                <a:ea typeface="Roboto LIGHT ITALIC" pitchFamily="2" charset="0"/>
              </a:rPr>
              <a:t> </a:t>
            </a:r>
            <a:r>
              <a:rPr lang="en-AU" sz="4400" dirty="0" err="1">
                <a:solidFill>
                  <a:schemeClr val="bg1"/>
                </a:solidFill>
                <a:latin typeface="Roboto LIGHT ITALIC" pitchFamily="2" charset="0"/>
                <a:ea typeface="Roboto LIGHT ITALIC" pitchFamily="2" charset="0"/>
              </a:rPr>
              <a:t>alimentación</a:t>
            </a:r>
            <a:r>
              <a:rPr lang="en-AU" sz="4000" dirty="0">
                <a:solidFill>
                  <a:schemeClr val="bg1"/>
                </a:solidFill>
                <a:latin typeface="Roboto LIGHT ITALIC" pitchFamily="2" charset="0"/>
                <a:ea typeface="Roboto LIGHT ITALIC" pitchFamily="2" charset="0"/>
              </a:rPr>
              <a:t>, </a:t>
            </a:r>
            <a:r>
              <a:rPr lang="en-AU" sz="4000" dirty="0" err="1">
                <a:solidFill>
                  <a:schemeClr val="bg1"/>
                </a:solidFill>
                <a:latin typeface="Roboto LIGHT ITALIC" pitchFamily="2" charset="0"/>
                <a:ea typeface="Roboto LIGHT ITALIC" pitchFamily="2" charset="0"/>
              </a:rPr>
              <a:t>agricultura</a:t>
            </a:r>
            <a:r>
              <a:rPr lang="en-AU" sz="4000" dirty="0">
                <a:solidFill>
                  <a:schemeClr val="bg1"/>
                </a:solidFill>
                <a:latin typeface="Roboto LIGHT ITALIC" pitchFamily="2" charset="0"/>
                <a:ea typeface="Roboto LIGHT ITALIC" pitchFamily="2" charset="0"/>
              </a:rPr>
              <a:t>, </a:t>
            </a:r>
            <a:r>
              <a:rPr lang="en-AU" sz="4000" dirty="0" err="1">
                <a:solidFill>
                  <a:schemeClr val="bg1"/>
                </a:solidFill>
                <a:latin typeface="Roboto LIGHT ITALIC" pitchFamily="2" charset="0"/>
                <a:ea typeface="Roboto LIGHT ITALIC" pitchFamily="2" charset="0"/>
              </a:rPr>
              <a:t>medioambiente</a:t>
            </a:r>
            <a:r>
              <a:rPr lang="en-AU" sz="4000" dirty="0">
                <a:solidFill>
                  <a:schemeClr val="bg1"/>
                </a:solidFill>
                <a:latin typeface="Roboto LIGHT ITALIC" pitchFamily="2" charset="0"/>
                <a:ea typeface="Roboto LIGHT ITALIC" pitchFamily="2" charset="0"/>
              </a:rPr>
              <a:t> e </a:t>
            </a:r>
            <a:r>
              <a:rPr lang="en-AU" sz="4000" dirty="0" err="1">
                <a:solidFill>
                  <a:schemeClr val="bg1"/>
                </a:solidFill>
                <a:latin typeface="Roboto LIGHT ITALIC" pitchFamily="2" charset="0"/>
                <a:ea typeface="Roboto LIGHT ITALIC" pitchFamily="2" charset="0"/>
              </a:rPr>
              <a:t>augas</a:t>
            </a:r>
            <a:r>
              <a:rPr lang="en-AU" sz="4000" dirty="0">
                <a:solidFill>
                  <a:schemeClr val="bg1"/>
                </a:solidFill>
                <a:latin typeface="Roboto LIGHT ITALIC" pitchFamily="2" charset="0"/>
                <a:ea typeface="Roboto LIGHT ITALIC" pitchFamily="2" charset="0"/>
              </a:rPr>
              <a:t> </a:t>
            </a:r>
            <a:r>
              <a:rPr lang="en-AU" sz="4000" dirty="0" err="1">
                <a:solidFill>
                  <a:schemeClr val="bg1"/>
                </a:solidFill>
                <a:latin typeface="Roboto LIGHT ITALIC" pitchFamily="2" charset="0"/>
                <a:ea typeface="Roboto LIGHT ITALIC" pitchFamily="2" charset="0"/>
              </a:rPr>
              <a:t>termais</a:t>
            </a:r>
            <a:endParaRPr lang="en-AU" sz="4000" dirty="0">
              <a:solidFill>
                <a:schemeClr val="bg1"/>
              </a:solidFill>
              <a:latin typeface="Roboto LIGHT ITALIC" pitchFamily="2" charset="0"/>
              <a:ea typeface="Roboto LIGHT ITALIC" pitchFamily="2" charset="0"/>
            </a:endParaRPr>
          </a:p>
        </p:txBody>
      </p:sp>
      <p:pic>
        <p:nvPicPr>
          <p:cNvPr id="2" name="Graphic 1">
            <a:extLst>
              <a:ext uri="{FF2B5EF4-FFF2-40B4-BE49-F238E27FC236}">
                <a16:creationId xmlns:a16="http://schemas.microsoft.com/office/drawing/2014/main" id="{C675C774-15DB-8D15-231E-28D2B18D5679}"/>
              </a:ext>
            </a:extLst>
          </p:cNvPr>
          <p:cNvPicPr>
            <a:picLocks noChangeAspect="1"/>
          </p:cNvPicPr>
          <p:nvPr userDrawn="1"/>
        </p:nvPicPr>
        <p:blipFill>
          <a:blip r:embed="rId13">
            <a:extLst>
              <a:ext uri="{96DAC541-7B7A-43D3-8B79-37D633B846F1}">
                <asvg:svgBlip xmlns:asvg="http://schemas.microsoft.com/office/drawing/2016/SVG/main" r:embed="rId14"/>
              </a:ext>
            </a:extLst>
          </a:blip>
          <a:stretch>
            <a:fillRect/>
          </a:stretch>
        </p:blipFill>
        <p:spPr>
          <a:xfrm>
            <a:off x="913619" y="40950601"/>
            <a:ext cx="28447973" cy="164344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863844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defTabSz="2270638" rtl="0" eaLnBrk="1" latinLnBrk="0" hangingPunct="1">
        <a:lnSpc>
          <a:spcPct val="90000"/>
        </a:lnSpc>
        <a:spcBef>
          <a:spcPct val="0"/>
        </a:spcBef>
        <a:buNone/>
        <a:defRPr sz="10926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567660" indent="-567660" algn="l" defTabSz="2270638" rtl="0" eaLnBrk="1" latinLnBrk="0" hangingPunct="1">
        <a:lnSpc>
          <a:spcPct val="90000"/>
        </a:lnSpc>
        <a:spcBef>
          <a:spcPts val="2483"/>
        </a:spcBef>
        <a:buFont typeface="Arial" panose="020B0604020202020204" pitchFamily="34" charset="0"/>
        <a:buChar char="•"/>
        <a:defRPr sz="6953" kern="1200">
          <a:solidFill>
            <a:schemeClr val="tx1"/>
          </a:solidFill>
          <a:latin typeface="+mn-lt"/>
          <a:ea typeface="+mn-ea"/>
          <a:cs typeface="+mn-cs"/>
        </a:defRPr>
      </a:lvl1pPr>
      <a:lvl2pPr marL="1702979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5960" kern="1200">
          <a:solidFill>
            <a:schemeClr val="tx1"/>
          </a:solidFill>
          <a:latin typeface="+mn-lt"/>
          <a:ea typeface="+mn-ea"/>
          <a:cs typeface="+mn-cs"/>
        </a:defRPr>
      </a:lvl2pPr>
      <a:lvl3pPr marL="2838298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966" kern="1200">
          <a:solidFill>
            <a:schemeClr val="tx1"/>
          </a:solidFill>
          <a:latin typeface="+mn-lt"/>
          <a:ea typeface="+mn-ea"/>
          <a:cs typeface="+mn-cs"/>
        </a:defRPr>
      </a:lvl3pPr>
      <a:lvl4pPr marL="3973617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5108936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6244255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7379574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8514893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650212" indent="-567660" algn="l" defTabSz="2270638" rtl="0" eaLnBrk="1" latinLnBrk="0" hangingPunct="1">
        <a:lnSpc>
          <a:spcPct val="90000"/>
        </a:lnSpc>
        <a:spcBef>
          <a:spcPts val="1242"/>
        </a:spcBef>
        <a:buFont typeface="Arial" panose="020B0604020202020204" pitchFamily="34" charset="0"/>
        <a:buChar char="•"/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1pPr>
      <a:lvl2pPr marL="1135319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2pPr>
      <a:lvl3pPr marL="2270638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3pPr>
      <a:lvl4pPr marL="3405957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4pPr>
      <a:lvl5pPr marL="4541276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5pPr>
      <a:lvl6pPr marL="5676595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6pPr>
      <a:lvl7pPr marL="6811914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7pPr>
      <a:lvl8pPr marL="7947233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8pPr>
      <a:lvl9pPr marL="9082552" algn="l" defTabSz="2270638" rtl="0" eaLnBrk="1" latinLnBrk="0" hangingPunct="1">
        <a:defRPr sz="447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71330027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92</TotalTime>
  <Words>0</Words>
  <Application>Microsoft Office PowerPoint</Application>
  <PresentationFormat>Personalizado</PresentationFormat>
  <Paragraphs>0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8" baseType="lpstr">
      <vt:lpstr>Aptos</vt:lpstr>
      <vt:lpstr>Arial</vt:lpstr>
      <vt:lpstr>Roboto</vt:lpstr>
      <vt:lpstr>Roboto BOLD</vt:lpstr>
      <vt:lpstr>Roboto LIGHT  </vt:lpstr>
      <vt:lpstr>Roboto LIGHT ITALIC</vt:lpstr>
      <vt:lpstr>Office Theme</vt:lpstr>
      <vt:lpstr>Presentación de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CASANOVA CHICLANA ADRIAN</dc:creator>
  <cp:lastModifiedBy>Iago Blanco Losada</cp:lastModifiedBy>
  <cp:revision>19</cp:revision>
  <dcterms:created xsi:type="dcterms:W3CDTF">2024-07-22T13:40:04Z</dcterms:created>
  <dcterms:modified xsi:type="dcterms:W3CDTF">2025-06-12T07:29:31Z</dcterms:modified>
</cp:coreProperties>
</file>