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30275213" cy="4280376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5131"/>
    <a:srgbClr val="64BC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7" d="100"/>
          <a:sy n="17" d="100"/>
        </p:scale>
        <p:origin x="320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8674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E0839-8F70-FA94-E0DC-E3B5FC3269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1421" y="2278907"/>
            <a:ext cx="26112371" cy="827341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3B81F0-7F33-7FC3-04DD-6C9FC91CA4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FD4178-90DE-6202-6D5F-5CDBB4EA59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081421" y="39672750"/>
            <a:ext cx="6811923" cy="2278904"/>
          </a:xfrm>
          <a:prstGeom prst="rect">
            <a:avLst/>
          </a:prstGeom>
        </p:spPr>
        <p:txBody>
          <a:bodyPr/>
          <a:lstStyle/>
          <a:p>
            <a:fld id="{467EFC63-54C8-44F0-88D7-BD5D1580708A}" type="datetimeFigureOut">
              <a:rPr lang="en-GB" smtClean="0"/>
              <a:t>12/06/2025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9047EA-D6FF-78A9-56B4-B20E9C450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028665" y="39672750"/>
            <a:ext cx="10217884" cy="2278904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A192D6-5478-988D-11A5-3C8223AA3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1381869" y="39672750"/>
            <a:ext cx="6811923" cy="2278904"/>
          </a:xfrm>
          <a:prstGeom prst="rect">
            <a:avLst/>
          </a:prstGeom>
        </p:spPr>
        <p:txBody>
          <a:bodyPr/>
          <a:lstStyle/>
          <a:p>
            <a:fld id="{81D98341-0787-4F9A-8873-864F1F3EDF2D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5624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99EA019-AD43-B45F-F387-C4F9A7D3B9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21665699" y="2278904"/>
            <a:ext cx="6528093" cy="36274211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2FE19D-2EA3-FE27-6F61-7820EDA34A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081421" y="2278904"/>
            <a:ext cx="19205838" cy="3627421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37B247-68F1-6EEE-96EB-AE5B8CB949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081421" y="39672750"/>
            <a:ext cx="6811923" cy="2278904"/>
          </a:xfrm>
          <a:prstGeom prst="rect">
            <a:avLst/>
          </a:prstGeom>
        </p:spPr>
        <p:txBody>
          <a:bodyPr/>
          <a:lstStyle/>
          <a:p>
            <a:fld id="{467EFC63-54C8-44F0-88D7-BD5D1580708A}" type="datetimeFigureOut">
              <a:rPr lang="en-GB" smtClean="0"/>
              <a:t>12/06/2025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A294AD-5A7D-7985-D2B0-21E45E102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028665" y="39672750"/>
            <a:ext cx="10217884" cy="2278904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A6C281-89AA-76A7-3AC4-0C8B00920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1381869" y="39672750"/>
            <a:ext cx="6811923" cy="2278904"/>
          </a:xfrm>
          <a:prstGeom prst="rect">
            <a:avLst/>
          </a:prstGeom>
        </p:spPr>
        <p:txBody>
          <a:bodyPr/>
          <a:lstStyle/>
          <a:p>
            <a:fld id="{81D98341-0787-4F9A-8873-864F1F3EDF2D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0793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493598-A059-1FB4-E125-EB2BBBBAC1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1421" y="2278907"/>
            <a:ext cx="26112371" cy="827341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12B252-B83B-3B04-97AF-35BAC7FAA5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96E99D-1D02-9846-2529-92C2EB0DDC1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081421" y="39672750"/>
            <a:ext cx="6811923" cy="2278904"/>
          </a:xfrm>
          <a:prstGeom prst="rect">
            <a:avLst/>
          </a:prstGeom>
        </p:spPr>
        <p:txBody>
          <a:bodyPr/>
          <a:lstStyle/>
          <a:p>
            <a:fld id="{467EFC63-54C8-44F0-88D7-BD5D1580708A}" type="datetimeFigureOut">
              <a:rPr lang="en-GB" smtClean="0"/>
              <a:t>12/06/2025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717047-B6D8-B8E0-1F8E-93499C379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028665" y="39672750"/>
            <a:ext cx="10217884" cy="2278904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54880-461A-522F-D7E7-ACB344FFA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1381869" y="39672750"/>
            <a:ext cx="6811923" cy="2278904"/>
          </a:xfrm>
          <a:prstGeom prst="rect">
            <a:avLst/>
          </a:prstGeom>
        </p:spPr>
        <p:txBody>
          <a:bodyPr/>
          <a:lstStyle/>
          <a:p>
            <a:fld id="{81D98341-0787-4F9A-8873-864F1F3EDF2D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1927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C8CA5-FC1B-61DB-DEE6-7163DAEBBB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5653" y="10671222"/>
            <a:ext cx="26112371" cy="17805173"/>
          </a:xfrm>
          <a:prstGeom prst="rect">
            <a:avLst/>
          </a:prstGeom>
        </p:spPr>
        <p:txBody>
          <a:bodyPr anchor="b"/>
          <a:lstStyle>
            <a:lvl1pPr>
              <a:defRPr sz="14899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4D7113-1CDB-7988-A9DF-A32BEEBD9C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65653" y="28644839"/>
            <a:ext cx="26112371" cy="93633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960">
                <a:solidFill>
                  <a:schemeClr val="tx1">
                    <a:tint val="82000"/>
                  </a:schemeClr>
                </a:solidFill>
              </a:defRPr>
            </a:lvl1pPr>
            <a:lvl2pPr marL="1135319" indent="0">
              <a:buNone/>
              <a:defRPr sz="4966">
                <a:solidFill>
                  <a:schemeClr val="tx1">
                    <a:tint val="82000"/>
                  </a:schemeClr>
                </a:solidFill>
              </a:defRPr>
            </a:lvl2pPr>
            <a:lvl3pPr marL="2270638" indent="0">
              <a:buNone/>
              <a:defRPr sz="4470">
                <a:solidFill>
                  <a:schemeClr val="tx1">
                    <a:tint val="82000"/>
                  </a:schemeClr>
                </a:solidFill>
              </a:defRPr>
            </a:lvl3pPr>
            <a:lvl4pPr marL="3405957" indent="0">
              <a:buNone/>
              <a:defRPr sz="3973">
                <a:solidFill>
                  <a:schemeClr val="tx1">
                    <a:tint val="82000"/>
                  </a:schemeClr>
                </a:solidFill>
              </a:defRPr>
            </a:lvl4pPr>
            <a:lvl5pPr marL="4541276" indent="0">
              <a:buNone/>
              <a:defRPr sz="3973">
                <a:solidFill>
                  <a:schemeClr val="tx1">
                    <a:tint val="82000"/>
                  </a:schemeClr>
                </a:solidFill>
              </a:defRPr>
            </a:lvl5pPr>
            <a:lvl6pPr marL="5676595" indent="0">
              <a:buNone/>
              <a:defRPr sz="3973">
                <a:solidFill>
                  <a:schemeClr val="tx1">
                    <a:tint val="82000"/>
                  </a:schemeClr>
                </a:solidFill>
              </a:defRPr>
            </a:lvl6pPr>
            <a:lvl7pPr marL="6811914" indent="0">
              <a:buNone/>
              <a:defRPr sz="3973">
                <a:solidFill>
                  <a:schemeClr val="tx1">
                    <a:tint val="82000"/>
                  </a:schemeClr>
                </a:solidFill>
              </a:defRPr>
            </a:lvl7pPr>
            <a:lvl8pPr marL="7947233" indent="0">
              <a:buNone/>
              <a:defRPr sz="3973">
                <a:solidFill>
                  <a:schemeClr val="tx1">
                    <a:tint val="82000"/>
                  </a:schemeClr>
                </a:solidFill>
              </a:defRPr>
            </a:lvl8pPr>
            <a:lvl9pPr marL="9082552" indent="0">
              <a:buNone/>
              <a:defRPr sz="397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461071-AF89-2E61-B8A0-106C197F5E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081421" y="39672750"/>
            <a:ext cx="6811923" cy="2278904"/>
          </a:xfrm>
          <a:prstGeom prst="rect">
            <a:avLst/>
          </a:prstGeom>
        </p:spPr>
        <p:txBody>
          <a:bodyPr/>
          <a:lstStyle/>
          <a:p>
            <a:fld id="{467EFC63-54C8-44F0-88D7-BD5D1580708A}" type="datetimeFigureOut">
              <a:rPr lang="en-GB" smtClean="0"/>
              <a:t>12/06/2025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249782-CC69-8093-58B7-11DA1BCD6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028665" y="39672750"/>
            <a:ext cx="10217884" cy="2278904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95DFEA-300E-2597-461F-1FE803EF5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1381869" y="39672750"/>
            <a:ext cx="6811923" cy="2278904"/>
          </a:xfrm>
          <a:prstGeom prst="rect">
            <a:avLst/>
          </a:prstGeom>
        </p:spPr>
        <p:txBody>
          <a:bodyPr/>
          <a:lstStyle/>
          <a:p>
            <a:fld id="{81D98341-0787-4F9A-8873-864F1F3EDF2D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8304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C3FC98-1FB1-A714-9DC1-C610E210D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1421" y="2278907"/>
            <a:ext cx="26112371" cy="827341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3A56F8-A2E2-F508-AC78-4D4F5D6194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424467-BF83-C90B-2E73-3583CE39D0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E2677F-D6B4-F2F5-E0FA-EC712D0BD3C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081421" y="39672750"/>
            <a:ext cx="6811923" cy="2278904"/>
          </a:xfrm>
          <a:prstGeom prst="rect">
            <a:avLst/>
          </a:prstGeom>
        </p:spPr>
        <p:txBody>
          <a:bodyPr/>
          <a:lstStyle/>
          <a:p>
            <a:fld id="{467EFC63-54C8-44F0-88D7-BD5D1580708A}" type="datetimeFigureOut">
              <a:rPr lang="en-GB" smtClean="0"/>
              <a:t>12/06/2025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F2C402-3450-CB00-4A28-4D835D6CA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028665" y="39672750"/>
            <a:ext cx="10217884" cy="2278904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4D406F-D7C0-F115-3133-10816B83D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1381869" y="39672750"/>
            <a:ext cx="6811923" cy="2278904"/>
          </a:xfrm>
          <a:prstGeom prst="rect">
            <a:avLst/>
          </a:prstGeom>
        </p:spPr>
        <p:txBody>
          <a:bodyPr/>
          <a:lstStyle/>
          <a:p>
            <a:fld id="{81D98341-0787-4F9A-8873-864F1F3EDF2D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1408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CE0E59-A9CE-67A9-33CD-2CB0093C87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5364" y="2278907"/>
            <a:ext cx="26112371" cy="827341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108139-6AF8-E69C-B4E1-FA039151CB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85365" y="10492870"/>
            <a:ext cx="12807833" cy="514239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960" b="1"/>
            </a:lvl1pPr>
            <a:lvl2pPr marL="1135319" indent="0">
              <a:buNone/>
              <a:defRPr sz="4966" b="1"/>
            </a:lvl2pPr>
            <a:lvl3pPr marL="2270638" indent="0">
              <a:buNone/>
              <a:defRPr sz="4470" b="1"/>
            </a:lvl3pPr>
            <a:lvl4pPr marL="3405957" indent="0">
              <a:buNone/>
              <a:defRPr sz="3973" b="1"/>
            </a:lvl4pPr>
            <a:lvl5pPr marL="4541276" indent="0">
              <a:buNone/>
              <a:defRPr sz="3973" b="1"/>
            </a:lvl5pPr>
            <a:lvl6pPr marL="5676595" indent="0">
              <a:buNone/>
              <a:defRPr sz="3973" b="1"/>
            </a:lvl6pPr>
            <a:lvl7pPr marL="6811914" indent="0">
              <a:buNone/>
              <a:defRPr sz="3973" b="1"/>
            </a:lvl7pPr>
            <a:lvl8pPr marL="7947233" indent="0">
              <a:buNone/>
              <a:defRPr sz="3973" b="1"/>
            </a:lvl8pPr>
            <a:lvl9pPr marL="9082552" indent="0">
              <a:buNone/>
              <a:defRPr sz="397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56229A-55E3-AD24-5894-98DA783C60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085365" y="15635264"/>
            <a:ext cx="12807833" cy="2299711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4391D4-3CB0-EEC5-6AF6-0AE26925F1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5326827" y="10492870"/>
            <a:ext cx="12870909" cy="514239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960" b="1"/>
            </a:lvl1pPr>
            <a:lvl2pPr marL="1135319" indent="0">
              <a:buNone/>
              <a:defRPr sz="4966" b="1"/>
            </a:lvl2pPr>
            <a:lvl3pPr marL="2270638" indent="0">
              <a:buNone/>
              <a:defRPr sz="4470" b="1"/>
            </a:lvl3pPr>
            <a:lvl4pPr marL="3405957" indent="0">
              <a:buNone/>
              <a:defRPr sz="3973" b="1"/>
            </a:lvl4pPr>
            <a:lvl5pPr marL="4541276" indent="0">
              <a:buNone/>
              <a:defRPr sz="3973" b="1"/>
            </a:lvl5pPr>
            <a:lvl6pPr marL="5676595" indent="0">
              <a:buNone/>
              <a:defRPr sz="3973" b="1"/>
            </a:lvl6pPr>
            <a:lvl7pPr marL="6811914" indent="0">
              <a:buNone/>
              <a:defRPr sz="3973" b="1"/>
            </a:lvl7pPr>
            <a:lvl8pPr marL="7947233" indent="0">
              <a:buNone/>
              <a:defRPr sz="3973" b="1"/>
            </a:lvl8pPr>
            <a:lvl9pPr marL="9082552" indent="0">
              <a:buNone/>
              <a:defRPr sz="397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5A39CC9-92E4-7B6A-4624-074203EC80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5326827" y="15635264"/>
            <a:ext cx="12870909" cy="2299711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D56D502-4051-CBDA-517F-237FD7EE652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081421" y="39672750"/>
            <a:ext cx="6811923" cy="2278904"/>
          </a:xfrm>
          <a:prstGeom prst="rect">
            <a:avLst/>
          </a:prstGeom>
        </p:spPr>
        <p:txBody>
          <a:bodyPr/>
          <a:lstStyle/>
          <a:p>
            <a:fld id="{467EFC63-54C8-44F0-88D7-BD5D1580708A}" type="datetimeFigureOut">
              <a:rPr lang="en-GB" smtClean="0"/>
              <a:t>12/06/2025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4228548-A88E-FA99-B826-047DAA658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028665" y="39672750"/>
            <a:ext cx="10217884" cy="2278904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107A99D-7355-320E-A644-B472B2ABC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1381869" y="39672750"/>
            <a:ext cx="6811923" cy="2278904"/>
          </a:xfrm>
          <a:prstGeom prst="rect">
            <a:avLst/>
          </a:prstGeom>
        </p:spPr>
        <p:txBody>
          <a:bodyPr/>
          <a:lstStyle/>
          <a:p>
            <a:fld id="{81D98341-0787-4F9A-8873-864F1F3EDF2D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2640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00F299-42C5-79B4-E1B1-AD743F2172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1421" y="2278907"/>
            <a:ext cx="26112371" cy="827341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06D2C0-48C8-BDC3-7FCF-8FEF5A4736E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081421" y="39672750"/>
            <a:ext cx="6811923" cy="2278904"/>
          </a:xfrm>
          <a:prstGeom prst="rect">
            <a:avLst/>
          </a:prstGeom>
        </p:spPr>
        <p:txBody>
          <a:bodyPr/>
          <a:lstStyle/>
          <a:p>
            <a:fld id="{467EFC63-54C8-44F0-88D7-BD5D1580708A}" type="datetimeFigureOut">
              <a:rPr lang="en-GB" smtClean="0"/>
              <a:t>12/06/2025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BB85BE-A7B6-AB60-5987-368A72E57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028665" y="39672750"/>
            <a:ext cx="10217884" cy="2278904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CC70BC-6402-5E26-5607-D9FFF16FE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1381869" y="39672750"/>
            <a:ext cx="6811923" cy="2278904"/>
          </a:xfrm>
          <a:prstGeom prst="rect">
            <a:avLst/>
          </a:prstGeom>
        </p:spPr>
        <p:txBody>
          <a:bodyPr/>
          <a:lstStyle/>
          <a:p>
            <a:fld id="{81D98341-0787-4F9A-8873-864F1F3EDF2D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4020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49A00E4-9367-9A97-D8A3-A60048FE560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081421" y="39672750"/>
            <a:ext cx="6811923" cy="2278904"/>
          </a:xfrm>
          <a:prstGeom prst="rect">
            <a:avLst/>
          </a:prstGeom>
        </p:spPr>
        <p:txBody>
          <a:bodyPr/>
          <a:lstStyle/>
          <a:p>
            <a:fld id="{467EFC63-54C8-44F0-88D7-BD5D1580708A}" type="datetimeFigureOut">
              <a:rPr lang="en-GB" smtClean="0"/>
              <a:t>12/06/2025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B787710-505C-CAAB-7B76-D1F053B45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028665" y="39672750"/>
            <a:ext cx="10217884" cy="2278904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362D70-B617-8D4E-76C8-8F131E7F4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1381869" y="39672750"/>
            <a:ext cx="6811923" cy="2278904"/>
          </a:xfrm>
          <a:prstGeom prst="rect">
            <a:avLst/>
          </a:prstGeom>
        </p:spPr>
        <p:txBody>
          <a:bodyPr/>
          <a:lstStyle/>
          <a:p>
            <a:fld id="{81D98341-0787-4F9A-8873-864F1F3EDF2D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1563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40593-4652-A0CA-17B0-1ADDD593E6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5366" y="2853584"/>
            <a:ext cx="9764543" cy="9987545"/>
          </a:xfrm>
          <a:prstGeom prst="rect">
            <a:avLst/>
          </a:prstGeom>
        </p:spPr>
        <p:txBody>
          <a:bodyPr anchor="b"/>
          <a:lstStyle>
            <a:lvl1pPr>
              <a:defRPr sz="7946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5520C7-69C4-E55C-2C2A-97C2F483C0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70909" y="6162952"/>
            <a:ext cx="15326827" cy="30418415"/>
          </a:xfrm>
          <a:prstGeom prst="rect">
            <a:avLst/>
          </a:prstGeom>
        </p:spPr>
        <p:txBody>
          <a:bodyPr/>
          <a:lstStyle>
            <a:lvl1pPr>
              <a:defRPr sz="7946"/>
            </a:lvl1pPr>
            <a:lvl2pPr>
              <a:defRPr sz="6953"/>
            </a:lvl2pPr>
            <a:lvl3pPr>
              <a:defRPr sz="5960"/>
            </a:lvl3pPr>
            <a:lvl4pPr>
              <a:defRPr sz="4966"/>
            </a:lvl4pPr>
            <a:lvl5pPr>
              <a:defRPr sz="4966"/>
            </a:lvl5pPr>
            <a:lvl6pPr>
              <a:defRPr sz="4966"/>
            </a:lvl6pPr>
            <a:lvl7pPr>
              <a:defRPr sz="4966"/>
            </a:lvl7pPr>
            <a:lvl8pPr>
              <a:defRPr sz="4966"/>
            </a:lvl8pPr>
            <a:lvl9pPr>
              <a:defRPr sz="496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415567-DD4C-FB85-3447-D5D00C6B4D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85366" y="12841129"/>
            <a:ext cx="9764543" cy="237897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973"/>
            </a:lvl1pPr>
            <a:lvl2pPr marL="1135319" indent="0">
              <a:buNone/>
              <a:defRPr sz="3476"/>
            </a:lvl2pPr>
            <a:lvl3pPr marL="2270638" indent="0">
              <a:buNone/>
              <a:defRPr sz="2980"/>
            </a:lvl3pPr>
            <a:lvl4pPr marL="3405957" indent="0">
              <a:buNone/>
              <a:defRPr sz="2483"/>
            </a:lvl4pPr>
            <a:lvl5pPr marL="4541276" indent="0">
              <a:buNone/>
              <a:defRPr sz="2483"/>
            </a:lvl5pPr>
            <a:lvl6pPr marL="5676595" indent="0">
              <a:buNone/>
              <a:defRPr sz="2483"/>
            </a:lvl6pPr>
            <a:lvl7pPr marL="6811914" indent="0">
              <a:buNone/>
              <a:defRPr sz="2483"/>
            </a:lvl7pPr>
            <a:lvl8pPr marL="7947233" indent="0">
              <a:buNone/>
              <a:defRPr sz="2483"/>
            </a:lvl8pPr>
            <a:lvl9pPr marL="9082552" indent="0">
              <a:buNone/>
              <a:defRPr sz="248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EB7115-6047-4713-4DD9-52290403050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081421" y="39672750"/>
            <a:ext cx="6811923" cy="2278904"/>
          </a:xfrm>
          <a:prstGeom prst="rect">
            <a:avLst/>
          </a:prstGeom>
        </p:spPr>
        <p:txBody>
          <a:bodyPr/>
          <a:lstStyle/>
          <a:p>
            <a:fld id="{467EFC63-54C8-44F0-88D7-BD5D1580708A}" type="datetimeFigureOut">
              <a:rPr lang="en-GB" smtClean="0"/>
              <a:t>12/06/2025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AA828E-778C-E33B-732D-BFE9E04D5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028665" y="39672750"/>
            <a:ext cx="10217884" cy="2278904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011608-080C-2ACE-97EE-57EB55D9D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1381869" y="39672750"/>
            <a:ext cx="6811923" cy="2278904"/>
          </a:xfrm>
          <a:prstGeom prst="rect">
            <a:avLst/>
          </a:prstGeom>
        </p:spPr>
        <p:txBody>
          <a:bodyPr/>
          <a:lstStyle/>
          <a:p>
            <a:fld id="{81D98341-0787-4F9A-8873-864F1F3EDF2D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725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A2BC0-6F40-1215-D607-529D7848EE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5366" y="2853584"/>
            <a:ext cx="9764543" cy="9987545"/>
          </a:xfrm>
          <a:prstGeom prst="rect">
            <a:avLst/>
          </a:prstGeom>
        </p:spPr>
        <p:txBody>
          <a:bodyPr anchor="b"/>
          <a:lstStyle>
            <a:lvl1pPr>
              <a:defRPr sz="7946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D841EEB-5D23-E04E-0F10-A3CA8C9DA0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2870909" y="6162952"/>
            <a:ext cx="15326827" cy="3041841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946"/>
            </a:lvl1pPr>
            <a:lvl2pPr marL="1135319" indent="0">
              <a:buNone/>
              <a:defRPr sz="6953"/>
            </a:lvl2pPr>
            <a:lvl3pPr marL="2270638" indent="0">
              <a:buNone/>
              <a:defRPr sz="5960"/>
            </a:lvl3pPr>
            <a:lvl4pPr marL="3405957" indent="0">
              <a:buNone/>
              <a:defRPr sz="4966"/>
            </a:lvl4pPr>
            <a:lvl5pPr marL="4541276" indent="0">
              <a:buNone/>
              <a:defRPr sz="4966"/>
            </a:lvl5pPr>
            <a:lvl6pPr marL="5676595" indent="0">
              <a:buNone/>
              <a:defRPr sz="4966"/>
            </a:lvl6pPr>
            <a:lvl7pPr marL="6811914" indent="0">
              <a:buNone/>
              <a:defRPr sz="4966"/>
            </a:lvl7pPr>
            <a:lvl8pPr marL="7947233" indent="0">
              <a:buNone/>
              <a:defRPr sz="4966"/>
            </a:lvl8pPr>
            <a:lvl9pPr marL="9082552" indent="0">
              <a:buNone/>
              <a:defRPr sz="4966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762746-8833-3219-305B-86E6A7EFBA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85366" y="12841129"/>
            <a:ext cx="9764543" cy="237897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973"/>
            </a:lvl1pPr>
            <a:lvl2pPr marL="1135319" indent="0">
              <a:buNone/>
              <a:defRPr sz="3476"/>
            </a:lvl2pPr>
            <a:lvl3pPr marL="2270638" indent="0">
              <a:buNone/>
              <a:defRPr sz="2980"/>
            </a:lvl3pPr>
            <a:lvl4pPr marL="3405957" indent="0">
              <a:buNone/>
              <a:defRPr sz="2483"/>
            </a:lvl4pPr>
            <a:lvl5pPr marL="4541276" indent="0">
              <a:buNone/>
              <a:defRPr sz="2483"/>
            </a:lvl5pPr>
            <a:lvl6pPr marL="5676595" indent="0">
              <a:buNone/>
              <a:defRPr sz="2483"/>
            </a:lvl6pPr>
            <a:lvl7pPr marL="6811914" indent="0">
              <a:buNone/>
              <a:defRPr sz="2483"/>
            </a:lvl7pPr>
            <a:lvl8pPr marL="7947233" indent="0">
              <a:buNone/>
              <a:defRPr sz="2483"/>
            </a:lvl8pPr>
            <a:lvl9pPr marL="9082552" indent="0">
              <a:buNone/>
              <a:defRPr sz="248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19AED8-FBD3-3355-9431-125972F85AC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081421" y="39672750"/>
            <a:ext cx="6811923" cy="2278904"/>
          </a:xfrm>
          <a:prstGeom prst="rect">
            <a:avLst/>
          </a:prstGeom>
        </p:spPr>
        <p:txBody>
          <a:bodyPr/>
          <a:lstStyle/>
          <a:p>
            <a:fld id="{467EFC63-54C8-44F0-88D7-BD5D1580708A}" type="datetimeFigureOut">
              <a:rPr lang="en-GB" smtClean="0"/>
              <a:t>12/06/2025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08B14F-F71C-87C8-C795-7F833B184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028665" y="39672750"/>
            <a:ext cx="10217884" cy="2278904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181119-8A2B-C273-2BF8-3F1C88648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1381869" y="39672750"/>
            <a:ext cx="6811923" cy="2278904"/>
          </a:xfrm>
          <a:prstGeom prst="rect">
            <a:avLst/>
          </a:prstGeom>
        </p:spPr>
        <p:txBody>
          <a:bodyPr/>
          <a:lstStyle/>
          <a:p>
            <a:fld id="{81D98341-0787-4F9A-8873-864F1F3EDF2D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4757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E456AC4-0D97-5A89-FF9A-28BB0E1AA230}"/>
              </a:ext>
            </a:extLst>
          </p:cNvPr>
          <p:cNvSpPr/>
          <p:nvPr userDrawn="1"/>
        </p:nvSpPr>
        <p:spPr>
          <a:xfrm>
            <a:off x="0" y="0"/>
            <a:ext cx="30275213" cy="1643442"/>
          </a:xfrm>
          <a:prstGeom prst="rect">
            <a:avLst/>
          </a:prstGeom>
          <a:solidFill>
            <a:srgbClr val="0C51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0DD624F9-BD9D-5AFE-FAFF-977102E4630B}"/>
              </a:ext>
            </a:extLst>
          </p:cNvPr>
          <p:cNvSpPr txBox="1">
            <a:spLocks/>
          </p:cNvSpPr>
          <p:nvPr userDrawn="1"/>
        </p:nvSpPr>
        <p:spPr>
          <a:xfrm>
            <a:off x="736600" y="212437"/>
            <a:ext cx="29032200" cy="809913"/>
          </a:xfrm>
          <a:prstGeom prst="rect">
            <a:avLst/>
          </a:prstGeom>
        </p:spPr>
        <p:txBody>
          <a:bodyPr/>
          <a:lstStyle>
            <a:lvl1pPr marL="0" indent="0" algn="ctr" defTabSz="2270638" rtl="0" eaLnBrk="1" latinLnBrk="0" hangingPunct="1">
              <a:lnSpc>
                <a:spcPct val="90000"/>
              </a:lnSpc>
              <a:spcBef>
                <a:spcPts val="2483"/>
              </a:spcBef>
              <a:buFont typeface="Arial" panose="020B0604020202020204" pitchFamily="34" charset="0"/>
              <a:buNone/>
              <a:defRPr sz="5400" kern="1200">
                <a:solidFill>
                  <a:schemeClr val="tx1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+mn-cs"/>
              </a:defRPr>
            </a:lvl1pPr>
            <a:lvl2pPr marL="1135319" indent="0" algn="ctr" defTabSz="2270638" rtl="0" eaLnBrk="1" latinLnBrk="0" hangingPunct="1">
              <a:lnSpc>
                <a:spcPct val="90000"/>
              </a:lnSpc>
              <a:spcBef>
                <a:spcPts val="1242"/>
              </a:spcBef>
              <a:buFont typeface="Arial" panose="020B0604020202020204" pitchFamily="34" charset="0"/>
              <a:buNone/>
              <a:defRPr sz="496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70638" indent="0" algn="ctr" defTabSz="2270638" rtl="0" eaLnBrk="1" latinLnBrk="0" hangingPunct="1">
              <a:lnSpc>
                <a:spcPct val="90000"/>
              </a:lnSpc>
              <a:spcBef>
                <a:spcPts val="1242"/>
              </a:spcBef>
              <a:buFont typeface="Arial" panose="020B0604020202020204" pitchFamily="34" charset="0"/>
              <a:buNone/>
              <a:defRPr sz="44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405957" indent="0" algn="ctr" defTabSz="2270638" rtl="0" eaLnBrk="1" latinLnBrk="0" hangingPunct="1">
              <a:lnSpc>
                <a:spcPct val="90000"/>
              </a:lnSpc>
              <a:spcBef>
                <a:spcPts val="1242"/>
              </a:spcBef>
              <a:buFont typeface="Arial" panose="020B0604020202020204" pitchFamily="34" charset="0"/>
              <a:buNone/>
              <a:defRPr sz="397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541276" indent="0" algn="ctr" defTabSz="2270638" rtl="0" eaLnBrk="1" latinLnBrk="0" hangingPunct="1">
              <a:lnSpc>
                <a:spcPct val="90000"/>
              </a:lnSpc>
              <a:spcBef>
                <a:spcPts val="1242"/>
              </a:spcBef>
              <a:buFont typeface="Arial" panose="020B0604020202020204" pitchFamily="34" charset="0"/>
              <a:buNone/>
              <a:defRPr sz="397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676595" indent="0" algn="ctr" defTabSz="2270638" rtl="0" eaLnBrk="1" latinLnBrk="0" hangingPunct="1">
              <a:lnSpc>
                <a:spcPct val="90000"/>
              </a:lnSpc>
              <a:spcBef>
                <a:spcPts val="1242"/>
              </a:spcBef>
              <a:buFont typeface="Arial" panose="020B0604020202020204" pitchFamily="34" charset="0"/>
              <a:buNone/>
              <a:defRPr sz="397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811914" indent="0" algn="ctr" defTabSz="2270638" rtl="0" eaLnBrk="1" latinLnBrk="0" hangingPunct="1">
              <a:lnSpc>
                <a:spcPct val="90000"/>
              </a:lnSpc>
              <a:spcBef>
                <a:spcPts val="1242"/>
              </a:spcBef>
              <a:buFont typeface="Arial" panose="020B0604020202020204" pitchFamily="34" charset="0"/>
              <a:buNone/>
              <a:defRPr sz="397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947233" indent="0" algn="ctr" defTabSz="2270638" rtl="0" eaLnBrk="1" latinLnBrk="0" hangingPunct="1">
              <a:lnSpc>
                <a:spcPct val="90000"/>
              </a:lnSpc>
              <a:spcBef>
                <a:spcPts val="1242"/>
              </a:spcBef>
              <a:buFont typeface="Arial" panose="020B0604020202020204" pitchFamily="34" charset="0"/>
              <a:buNone/>
              <a:defRPr sz="397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082552" indent="0" algn="ctr" defTabSz="2270638" rtl="0" eaLnBrk="1" latinLnBrk="0" hangingPunct="1">
              <a:lnSpc>
                <a:spcPct val="90000"/>
              </a:lnSpc>
              <a:spcBef>
                <a:spcPts val="1242"/>
              </a:spcBef>
              <a:buFont typeface="Arial" panose="020B0604020202020204" pitchFamily="34" charset="0"/>
              <a:buNone/>
              <a:defRPr sz="397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300"/>
              </a:lnSpc>
              <a:spcBef>
                <a:spcPts val="0"/>
              </a:spcBef>
            </a:pPr>
            <a:r>
              <a:rPr lang="pt-BR" sz="4000" dirty="0">
                <a:solidFill>
                  <a:schemeClr val="bg1"/>
                </a:solidFill>
                <a:latin typeface="Roboto BOLD" pitchFamily="2" charset="0"/>
                <a:ea typeface="Roboto BOLD" pitchFamily="2" charset="0"/>
              </a:rPr>
              <a:t>AQUAXI’25</a:t>
            </a:r>
            <a:r>
              <a:rPr lang="pt-BR" sz="40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pt-BR" sz="4000" dirty="0">
                <a:solidFill>
                  <a:schemeClr val="bg1"/>
                </a:solidFill>
                <a:latin typeface="Roboto LIGHT  "/>
                <a:ea typeface="Roboto" panose="02000000000000000000" pitchFamily="2" charset="0"/>
              </a:rPr>
              <a:t>- </a:t>
            </a:r>
            <a:r>
              <a:rPr lang="pt-BR" sz="4000" dirty="0">
                <a:solidFill>
                  <a:schemeClr val="bg1"/>
                </a:solidFill>
                <a:latin typeface="Roboto LIGHT  "/>
                <a:ea typeface="Roboto LIGHT ITALIC" pitchFamily="2" charset="0"/>
              </a:rPr>
              <a:t>I Congreso Transnacional do Campus Auga da Xuventude Investigadora</a:t>
            </a:r>
          </a:p>
          <a:p>
            <a:pPr>
              <a:lnSpc>
                <a:spcPts val="4300"/>
              </a:lnSpc>
              <a:spcBef>
                <a:spcPts val="0"/>
              </a:spcBef>
            </a:pPr>
            <a:r>
              <a:rPr lang="en-AU" sz="4000" dirty="0" err="1">
                <a:solidFill>
                  <a:schemeClr val="bg1"/>
                </a:solidFill>
                <a:latin typeface="Roboto LIGHT ITALIC" pitchFamily="2" charset="0"/>
                <a:ea typeface="Roboto LIGHT ITALIC" pitchFamily="2" charset="0"/>
              </a:rPr>
              <a:t>Novos</a:t>
            </a:r>
            <a:r>
              <a:rPr lang="en-AU" sz="4000" dirty="0">
                <a:solidFill>
                  <a:schemeClr val="bg1"/>
                </a:solidFill>
                <a:latin typeface="Roboto LIGHT ITALIC" pitchFamily="2" charset="0"/>
                <a:ea typeface="Roboto LIGHT ITALIC" pitchFamily="2" charset="0"/>
              </a:rPr>
              <a:t> </a:t>
            </a:r>
            <a:r>
              <a:rPr lang="en-AU" sz="4000" dirty="0" err="1">
                <a:solidFill>
                  <a:schemeClr val="bg1"/>
                </a:solidFill>
                <a:latin typeface="Roboto LIGHT ITALIC" pitchFamily="2" charset="0"/>
                <a:ea typeface="Roboto LIGHT ITALIC" pitchFamily="2" charset="0"/>
              </a:rPr>
              <a:t>retos</a:t>
            </a:r>
            <a:r>
              <a:rPr lang="en-AU" sz="4000" dirty="0">
                <a:solidFill>
                  <a:schemeClr val="bg1"/>
                </a:solidFill>
                <a:latin typeface="Roboto LIGHT ITALIC" pitchFamily="2" charset="0"/>
                <a:ea typeface="Roboto LIGHT ITALIC" pitchFamily="2" charset="0"/>
              </a:rPr>
              <a:t> </a:t>
            </a:r>
            <a:r>
              <a:rPr lang="en-AU" sz="4000" dirty="0" err="1">
                <a:solidFill>
                  <a:schemeClr val="bg1"/>
                </a:solidFill>
                <a:latin typeface="Roboto LIGHT ITALIC" pitchFamily="2" charset="0"/>
                <a:ea typeface="Roboto LIGHT ITALIC" pitchFamily="2" charset="0"/>
              </a:rPr>
              <a:t>en</a:t>
            </a:r>
            <a:r>
              <a:rPr lang="en-AU" sz="4000" dirty="0">
                <a:solidFill>
                  <a:schemeClr val="bg1"/>
                </a:solidFill>
                <a:latin typeface="Roboto LIGHT ITALIC" pitchFamily="2" charset="0"/>
                <a:ea typeface="Roboto LIGHT ITALIC" pitchFamily="2" charset="0"/>
              </a:rPr>
              <a:t> </a:t>
            </a:r>
            <a:r>
              <a:rPr lang="en-AU" sz="4400" dirty="0" err="1">
                <a:solidFill>
                  <a:schemeClr val="bg1"/>
                </a:solidFill>
                <a:latin typeface="Roboto LIGHT ITALIC" pitchFamily="2" charset="0"/>
                <a:ea typeface="Roboto LIGHT ITALIC" pitchFamily="2" charset="0"/>
              </a:rPr>
              <a:t>alimentación</a:t>
            </a:r>
            <a:r>
              <a:rPr lang="en-AU" sz="4000" dirty="0">
                <a:solidFill>
                  <a:schemeClr val="bg1"/>
                </a:solidFill>
                <a:latin typeface="Roboto LIGHT ITALIC" pitchFamily="2" charset="0"/>
                <a:ea typeface="Roboto LIGHT ITALIC" pitchFamily="2" charset="0"/>
              </a:rPr>
              <a:t>, </a:t>
            </a:r>
            <a:r>
              <a:rPr lang="en-AU" sz="4000" dirty="0" err="1">
                <a:solidFill>
                  <a:schemeClr val="bg1"/>
                </a:solidFill>
                <a:latin typeface="Roboto LIGHT ITALIC" pitchFamily="2" charset="0"/>
                <a:ea typeface="Roboto LIGHT ITALIC" pitchFamily="2" charset="0"/>
              </a:rPr>
              <a:t>agricultura</a:t>
            </a:r>
            <a:r>
              <a:rPr lang="en-AU" sz="4000" dirty="0">
                <a:solidFill>
                  <a:schemeClr val="bg1"/>
                </a:solidFill>
                <a:latin typeface="Roboto LIGHT ITALIC" pitchFamily="2" charset="0"/>
                <a:ea typeface="Roboto LIGHT ITALIC" pitchFamily="2" charset="0"/>
              </a:rPr>
              <a:t>, </a:t>
            </a:r>
            <a:r>
              <a:rPr lang="en-AU" sz="4000" dirty="0" err="1">
                <a:solidFill>
                  <a:schemeClr val="bg1"/>
                </a:solidFill>
                <a:latin typeface="Roboto LIGHT ITALIC" pitchFamily="2" charset="0"/>
                <a:ea typeface="Roboto LIGHT ITALIC" pitchFamily="2" charset="0"/>
              </a:rPr>
              <a:t>medioambiente</a:t>
            </a:r>
            <a:r>
              <a:rPr lang="en-AU" sz="4000" dirty="0">
                <a:solidFill>
                  <a:schemeClr val="bg1"/>
                </a:solidFill>
                <a:latin typeface="Roboto LIGHT ITALIC" pitchFamily="2" charset="0"/>
                <a:ea typeface="Roboto LIGHT ITALIC" pitchFamily="2" charset="0"/>
              </a:rPr>
              <a:t> e </a:t>
            </a:r>
            <a:r>
              <a:rPr lang="en-AU" sz="4000" dirty="0" err="1">
                <a:solidFill>
                  <a:schemeClr val="bg1"/>
                </a:solidFill>
                <a:latin typeface="Roboto LIGHT ITALIC" pitchFamily="2" charset="0"/>
                <a:ea typeface="Roboto LIGHT ITALIC" pitchFamily="2" charset="0"/>
              </a:rPr>
              <a:t>augas</a:t>
            </a:r>
            <a:r>
              <a:rPr lang="en-AU" sz="4000" dirty="0">
                <a:solidFill>
                  <a:schemeClr val="bg1"/>
                </a:solidFill>
                <a:latin typeface="Roboto LIGHT ITALIC" pitchFamily="2" charset="0"/>
                <a:ea typeface="Roboto LIGHT ITALIC" pitchFamily="2" charset="0"/>
              </a:rPr>
              <a:t> </a:t>
            </a:r>
            <a:r>
              <a:rPr lang="en-AU" sz="4000" dirty="0" err="1">
                <a:solidFill>
                  <a:schemeClr val="bg1"/>
                </a:solidFill>
                <a:latin typeface="Roboto LIGHT ITALIC" pitchFamily="2" charset="0"/>
                <a:ea typeface="Roboto LIGHT ITALIC" pitchFamily="2" charset="0"/>
              </a:rPr>
              <a:t>termais</a:t>
            </a:r>
            <a:endParaRPr lang="en-AU" sz="4000" dirty="0">
              <a:solidFill>
                <a:schemeClr val="bg1"/>
              </a:solidFill>
              <a:latin typeface="Roboto LIGHT ITALIC" pitchFamily="2" charset="0"/>
              <a:ea typeface="Roboto LIGHT ITALIC" pitchFamily="2" charset="0"/>
            </a:endParaRPr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C675C774-15DB-8D15-231E-28D2B18D5679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913619" y="40950601"/>
            <a:ext cx="28447973" cy="1643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6384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2270638" rtl="0" eaLnBrk="1" latinLnBrk="0" hangingPunct="1">
        <a:lnSpc>
          <a:spcPct val="90000"/>
        </a:lnSpc>
        <a:spcBef>
          <a:spcPct val="0"/>
        </a:spcBef>
        <a:buNone/>
        <a:defRPr sz="109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67660" indent="-567660" algn="l" defTabSz="2270638" rtl="0" eaLnBrk="1" latinLnBrk="0" hangingPunct="1">
        <a:lnSpc>
          <a:spcPct val="90000"/>
        </a:lnSpc>
        <a:spcBef>
          <a:spcPts val="2483"/>
        </a:spcBef>
        <a:buFont typeface="Arial" panose="020B0604020202020204" pitchFamily="34" charset="0"/>
        <a:buChar char="•"/>
        <a:defRPr sz="6953" kern="1200">
          <a:solidFill>
            <a:schemeClr val="tx1"/>
          </a:solidFill>
          <a:latin typeface="+mn-lt"/>
          <a:ea typeface="+mn-ea"/>
          <a:cs typeface="+mn-cs"/>
        </a:defRPr>
      </a:lvl1pPr>
      <a:lvl2pPr marL="1702979" indent="-567660" algn="l" defTabSz="2270638" rtl="0" eaLnBrk="1" latinLnBrk="0" hangingPunct="1">
        <a:lnSpc>
          <a:spcPct val="90000"/>
        </a:lnSpc>
        <a:spcBef>
          <a:spcPts val="1242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2838298" indent="-567660" algn="l" defTabSz="2270638" rtl="0" eaLnBrk="1" latinLnBrk="0" hangingPunct="1">
        <a:lnSpc>
          <a:spcPct val="90000"/>
        </a:lnSpc>
        <a:spcBef>
          <a:spcPts val="1242"/>
        </a:spcBef>
        <a:buFont typeface="Arial" panose="020B0604020202020204" pitchFamily="34" charset="0"/>
        <a:buChar char="•"/>
        <a:defRPr sz="4966" kern="1200">
          <a:solidFill>
            <a:schemeClr val="tx1"/>
          </a:solidFill>
          <a:latin typeface="+mn-lt"/>
          <a:ea typeface="+mn-ea"/>
          <a:cs typeface="+mn-cs"/>
        </a:defRPr>
      </a:lvl3pPr>
      <a:lvl4pPr marL="3973617" indent="-567660" algn="l" defTabSz="2270638" rtl="0" eaLnBrk="1" latinLnBrk="0" hangingPunct="1">
        <a:lnSpc>
          <a:spcPct val="90000"/>
        </a:lnSpc>
        <a:spcBef>
          <a:spcPts val="1242"/>
        </a:spcBef>
        <a:buFont typeface="Arial" panose="020B0604020202020204" pitchFamily="34" charset="0"/>
        <a:buChar char="•"/>
        <a:defRPr sz="4470" kern="1200">
          <a:solidFill>
            <a:schemeClr val="tx1"/>
          </a:solidFill>
          <a:latin typeface="+mn-lt"/>
          <a:ea typeface="+mn-ea"/>
          <a:cs typeface="+mn-cs"/>
        </a:defRPr>
      </a:lvl4pPr>
      <a:lvl5pPr marL="5108936" indent="-567660" algn="l" defTabSz="2270638" rtl="0" eaLnBrk="1" latinLnBrk="0" hangingPunct="1">
        <a:lnSpc>
          <a:spcPct val="90000"/>
        </a:lnSpc>
        <a:spcBef>
          <a:spcPts val="1242"/>
        </a:spcBef>
        <a:buFont typeface="Arial" panose="020B0604020202020204" pitchFamily="34" charset="0"/>
        <a:buChar char="•"/>
        <a:defRPr sz="4470" kern="1200">
          <a:solidFill>
            <a:schemeClr val="tx1"/>
          </a:solidFill>
          <a:latin typeface="+mn-lt"/>
          <a:ea typeface="+mn-ea"/>
          <a:cs typeface="+mn-cs"/>
        </a:defRPr>
      </a:lvl5pPr>
      <a:lvl6pPr marL="6244255" indent="-567660" algn="l" defTabSz="2270638" rtl="0" eaLnBrk="1" latinLnBrk="0" hangingPunct="1">
        <a:lnSpc>
          <a:spcPct val="90000"/>
        </a:lnSpc>
        <a:spcBef>
          <a:spcPts val="1242"/>
        </a:spcBef>
        <a:buFont typeface="Arial" panose="020B0604020202020204" pitchFamily="34" charset="0"/>
        <a:buChar char="•"/>
        <a:defRPr sz="4470" kern="1200">
          <a:solidFill>
            <a:schemeClr val="tx1"/>
          </a:solidFill>
          <a:latin typeface="+mn-lt"/>
          <a:ea typeface="+mn-ea"/>
          <a:cs typeface="+mn-cs"/>
        </a:defRPr>
      </a:lvl6pPr>
      <a:lvl7pPr marL="7379574" indent="-567660" algn="l" defTabSz="2270638" rtl="0" eaLnBrk="1" latinLnBrk="0" hangingPunct="1">
        <a:lnSpc>
          <a:spcPct val="90000"/>
        </a:lnSpc>
        <a:spcBef>
          <a:spcPts val="1242"/>
        </a:spcBef>
        <a:buFont typeface="Arial" panose="020B0604020202020204" pitchFamily="34" charset="0"/>
        <a:buChar char="•"/>
        <a:defRPr sz="4470" kern="1200">
          <a:solidFill>
            <a:schemeClr val="tx1"/>
          </a:solidFill>
          <a:latin typeface="+mn-lt"/>
          <a:ea typeface="+mn-ea"/>
          <a:cs typeface="+mn-cs"/>
        </a:defRPr>
      </a:lvl7pPr>
      <a:lvl8pPr marL="8514893" indent="-567660" algn="l" defTabSz="2270638" rtl="0" eaLnBrk="1" latinLnBrk="0" hangingPunct="1">
        <a:lnSpc>
          <a:spcPct val="90000"/>
        </a:lnSpc>
        <a:spcBef>
          <a:spcPts val="1242"/>
        </a:spcBef>
        <a:buFont typeface="Arial" panose="020B0604020202020204" pitchFamily="34" charset="0"/>
        <a:buChar char="•"/>
        <a:defRPr sz="4470" kern="1200">
          <a:solidFill>
            <a:schemeClr val="tx1"/>
          </a:solidFill>
          <a:latin typeface="+mn-lt"/>
          <a:ea typeface="+mn-ea"/>
          <a:cs typeface="+mn-cs"/>
        </a:defRPr>
      </a:lvl8pPr>
      <a:lvl9pPr marL="9650212" indent="-567660" algn="l" defTabSz="2270638" rtl="0" eaLnBrk="1" latinLnBrk="0" hangingPunct="1">
        <a:lnSpc>
          <a:spcPct val="90000"/>
        </a:lnSpc>
        <a:spcBef>
          <a:spcPts val="1242"/>
        </a:spcBef>
        <a:buFont typeface="Arial" panose="020B0604020202020204" pitchFamily="34" charset="0"/>
        <a:buChar char="•"/>
        <a:defRPr sz="447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270638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1pPr>
      <a:lvl2pPr marL="1135319" algn="l" defTabSz="2270638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2pPr>
      <a:lvl3pPr marL="2270638" algn="l" defTabSz="2270638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3pPr>
      <a:lvl4pPr marL="3405957" algn="l" defTabSz="2270638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4pPr>
      <a:lvl5pPr marL="4541276" algn="l" defTabSz="2270638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5pPr>
      <a:lvl6pPr marL="5676595" algn="l" defTabSz="2270638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6pPr>
      <a:lvl7pPr marL="6811914" algn="l" defTabSz="2270638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7pPr>
      <a:lvl8pPr marL="7947233" algn="l" defTabSz="2270638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8pPr>
      <a:lvl9pPr marL="9082552" algn="l" defTabSz="2270638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133002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</TotalTime>
  <Words>0</Words>
  <Application>Microsoft Office PowerPoint</Application>
  <PresentationFormat>Personalizado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Aptos</vt:lpstr>
      <vt:lpstr>Arial</vt:lpstr>
      <vt:lpstr>Roboto</vt:lpstr>
      <vt:lpstr>Roboto BOLD</vt:lpstr>
      <vt:lpstr>Roboto LIGHT  </vt:lpstr>
      <vt:lpstr>Roboto LIGHT ITALIC</vt:lpstr>
      <vt:lpstr>Office Theme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CASANOVA CHICLANA ADRIAN</dc:creator>
  <cp:lastModifiedBy>Iago Blanco Losada</cp:lastModifiedBy>
  <cp:revision>19</cp:revision>
  <dcterms:created xsi:type="dcterms:W3CDTF">2024-07-22T13:40:04Z</dcterms:created>
  <dcterms:modified xsi:type="dcterms:W3CDTF">2025-06-12T07:29:31Z</dcterms:modified>
</cp:coreProperties>
</file>