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88" r:id="rId2"/>
    <p:sldId id="390" r:id="rId3"/>
    <p:sldId id="391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131"/>
    <a:srgbClr val="1F1D59"/>
    <a:srgbClr val="0B218F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4E45-BE70-4E85-BEA6-CC6BBF30AD03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03791-BC64-471E-AC1A-9B7B8A082C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60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F161-032A-48D4-98CF-972C6C38855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30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F161-032A-48D4-98CF-972C6C38855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58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F161-032A-48D4-98CF-972C6C38855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58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5E86F-4CF9-CC56-3AFE-7A9D3B0D0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F48F7E-503C-61F7-8721-BAE330159F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EEDD2-EC1E-09B7-FFA8-21019C47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AA7A8-8DB3-4445-C177-BAA26EC4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6C32E-DCEC-DF12-9B1D-1AD0A8AC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39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F4252-02A5-1B16-B542-467B5357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A7E061-9DBA-21F6-D39A-0CB7BCF05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049E15-4A36-0CAB-26E0-EF73A51E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8DDAF7-3223-F11F-3A85-6913B561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C945E1-F5B9-654A-B44E-3C66EF8D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77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BF854D-7811-C7E3-75D5-3A1E78EE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87A79C-6DE3-9B4C-84F3-D8A0E47F4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E94CC-25D3-CD9F-6516-DFC20A01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E3096-0E3D-4FCA-2E0D-F5327992C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0D8E6-F908-C701-3E1F-90DEF6DF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25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27F33-ACCE-5222-978E-EF5FB41B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3E30AE-222E-C9F9-48E4-1CD6EB9C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083F8-6D9B-7DF4-C759-99950D6A8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4899D-22D5-9A14-AA7E-A29B35BC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7613A8-61DA-C7F2-7D6A-E8BE85C9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0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20F35-D65C-26DD-6C7F-EEB7C992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11E00A-3A56-281B-4DA9-6F0E8F98C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6E429-6A4C-5EB6-4A4A-1EE38D88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C6108-8E14-D5BF-BF21-D6E1A9D20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BFA53B-A519-FF8C-2BDA-95646954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43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E24DE-B5EA-2211-00CA-131AB29F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CB44A8-DD64-041E-B6AF-C1C298BD2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0125F9-F0C4-E231-AF20-5B14304A7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8138E2-96E4-CB4E-0AC6-7FDA16F77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CBDDBB-FFB4-58DE-8EB5-FC7FDF76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9610C-DEC3-3316-9ABC-094F5235D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15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2D6C2-EE45-0FFB-0833-CF4583FCF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63509D-554C-8155-86B5-0537361D8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9D5970-FD2B-5BC0-A0E8-C8A17906E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2EF8E5-9FFF-CC7C-EB67-91D7EFB80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556C10-A5CA-B6FC-DE6B-A8855428D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D04C9D-3447-61E7-EDDA-6E436BD1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68D4EC-4083-438D-A253-E5E3670F5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2247DD-3B12-18B0-A05D-FC13E7F3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23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0D8AC-B022-EB59-BD84-0ADED6264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90F6AA-34BF-7DA5-C5F7-0ECF3A77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0C68A7-5891-FBC7-71F9-4BC78BA4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97CD818-57B3-6723-E317-D270FE76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7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0C2A55-4919-FB94-43B7-6D77F8F5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916299-5D08-CFB2-9356-48F6AE1F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674D6C-F9C9-2AB5-9275-A4B27A27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48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191F8-CAD3-43B8-F293-B8057030A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3F413-FDFC-8E85-5E8A-1800548EB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48FE7C-C262-5094-F86B-F55C680EB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2320C-FF68-B19C-4631-638D53E8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C53A86-8537-D5D7-2E72-CC87D3FF2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176946-7F90-4776-6BF3-2604554B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0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BAC13-6CCD-9E45-6504-D4E2CBE8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4CB724-1A18-8A8D-2002-586BEA9A5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55396B-CE21-7B2E-0B4C-02D02C65E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D5602-8CE5-94CB-87BC-DD2DE993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092D5A-8FFE-010E-47D8-3C345599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5D5DBE-7C5E-09F5-FCD5-2A9DCF9D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90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4D0CA31-E1E8-26ED-5270-64B2614E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566A20-1E82-8B48-5E26-69A81CA68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FDBBD-D640-6269-D3D7-4DD2DA055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9147A-14B6-4732-A7EC-65C6FEDFF117}" type="datetimeFigureOut">
              <a:rPr lang="es-ES" smtClean="0"/>
              <a:t>15/05/2025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403350-7A54-1292-AB1C-4BBDE87AA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B67CF-5A9E-983C-239C-C71644A57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8F0662-2D15-419B-8EB4-31CF6505B4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32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dmathlogic.com/colorblin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pssweb.manchester.ac.uk/tools/qrco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FEF7FD2-A3E1-9A5E-1972-D6F544622549}"/>
              </a:ext>
            </a:extLst>
          </p:cNvPr>
          <p:cNvSpPr txBox="1"/>
          <p:nvPr/>
        </p:nvSpPr>
        <p:spPr>
          <a:xfrm>
            <a:off x="2706137" y="142494"/>
            <a:ext cx="891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pt-BR" sz="1600" dirty="0">
                <a:solidFill>
                  <a:srgbClr val="0C5131"/>
                </a:solidFill>
                <a:latin typeface="Roboto BOLD" pitchFamily="2" charset="0"/>
                <a:ea typeface="Roboto BOLD" pitchFamily="2" charset="0"/>
              </a:rPr>
              <a:t>AQUAXI’25</a:t>
            </a:r>
            <a:r>
              <a:rPr lang="pt-BR" sz="1600" dirty="0">
                <a:solidFill>
                  <a:srgbClr val="0C51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600" dirty="0">
                <a:solidFill>
                  <a:srgbClr val="0C5131"/>
                </a:solidFill>
                <a:latin typeface="Roboto LIGHT  "/>
                <a:ea typeface="Roboto" panose="02000000000000000000" pitchFamily="2" charset="0"/>
              </a:rPr>
              <a:t>- </a:t>
            </a:r>
            <a:r>
              <a:rPr lang="pt-BR" sz="1600" dirty="0">
                <a:solidFill>
                  <a:srgbClr val="0C5131"/>
                </a:solidFill>
                <a:latin typeface="Roboto LIGHT  "/>
                <a:ea typeface="Roboto LIGHT ITALIC" pitchFamily="2" charset="0"/>
              </a:rPr>
              <a:t>I Congreso Transnacional do Campus Auga da Xuventude Investigadora</a:t>
            </a:r>
          </a:p>
          <a:p>
            <a:pPr>
              <a:spcBef>
                <a:spcPts val="0"/>
              </a:spcBef>
            </a:pPr>
            <a:r>
              <a:rPr lang="en-AU" sz="1600" dirty="0" err="1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Novos</a:t>
            </a:r>
            <a:r>
              <a:rPr lang="en-AU" sz="1600" dirty="0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retos</a:t>
            </a:r>
            <a:r>
              <a:rPr lang="en-AU" sz="1600" dirty="0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en</a:t>
            </a:r>
            <a:r>
              <a:rPr lang="en-AU" sz="1600" dirty="0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alimentación</a:t>
            </a:r>
            <a:r>
              <a:rPr lang="en-AU" sz="1600" dirty="0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, </a:t>
            </a:r>
            <a:r>
              <a:rPr lang="en-AU" sz="1600" dirty="0" err="1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agricultura</a:t>
            </a:r>
            <a:r>
              <a:rPr lang="en-AU" sz="1600" dirty="0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, </a:t>
            </a:r>
            <a:r>
              <a:rPr lang="en-AU" sz="1600" dirty="0" err="1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medioambiente</a:t>
            </a:r>
            <a:r>
              <a:rPr lang="en-AU" sz="1600" dirty="0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 e </a:t>
            </a:r>
            <a:r>
              <a:rPr lang="en-AU" sz="1600" dirty="0" err="1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augas</a:t>
            </a:r>
            <a:r>
              <a:rPr lang="en-AU" sz="1600" dirty="0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rgbClr val="0C5131"/>
                </a:solidFill>
                <a:latin typeface="Roboto LIGHT ITALIC" pitchFamily="2" charset="0"/>
                <a:ea typeface="Roboto LIGHT ITALIC" pitchFamily="2" charset="0"/>
              </a:rPr>
              <a:t>termais</a:t>
            </a:r>
            <a:endParaRPr lang="en-AU" sz="1600" dirty="0">
              <a:solidFill>
                <a:srgbClr val="0C5131"/>
              </a:solidFill>
              <a:latin typeface="Roboto LIGHT ITALIC" pitchFamily="2" charset="0"/>
              <a:ea typeface="Roboto LIGHT ITALIC" pitchFamily="2" charset="0"/>
            </a:endParaRPr>
          </a:p>
        </p:txBody>
      </p:sp>
      <p:pic>
        <p:nvPicPr>
          <p:cNvPr id="17" name="Picture 16" descr="Water drops on a leaf&#10;&#10;AI-generated content may be incorrect.">
            <a:extLst>
              <a:ext uri="{FF2B5EF4-FFF2-40B4-BE49-F238E27FC236}">
                <a16:creationId xmlns:a16="http://schemas.microsoft.com/office/drawing/2014/main" id="{48914542-2015-7E39-F6B7-ACA04C9CE7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128" r="10754"/>
          <a:stretch/>
        </p:blipFill>
        <p:spPr>
          <a:xfrm>
            <a:off x="0" y="0"/>
            <a:ext cx="2383971" cy="6858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6A0EEA4-62E3-62B0-BCAB-A6587FF5D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1192"/>
          <a:stretch/>
        </p:blipFill>
        <p:spPr>
          <a:xfrm>
            <a:off x="297701" y="249133"/>
            <a:ext cx="1823357" cy="7172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AC8EA06-2082-23A7-1F45-CC1ED28B2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64399" y="6181969"/>
            <a:ext cx="9122802" cy="5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8C573B0-A42A-E0EA-22DB-85DFAFD214E1}"/>
              </a:ext>
            </a:extLst>
          </p:cNvPr>
          <p:cNvSpPr txBox="1">
            <a:spLocks/>
          </p:cNvSpPr>
          <p:nvPr/>
        </p:nvSpPr>
        <p:spPr>
          <a:xfrm>
            <a:off x="3531140" y="1397404"/>
            <a:ext cx="8239327" cy="3222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endParaRPr lang="en-US" dirty="0">
              <a:solidFill>
                <a:srgbClr val="6BA18C"/>
              </a:solidFill>
              <a:ea typeface="Calibri Light"/>
              <a:cs typeface="Calibri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93339-C87A-8ADD-15A5-7CA6BE1DDB79}"/>
              </a:ext>
            </a:extLst>
          </p:cNvPr>
          <p:cNvSpPr/>
          <p:nvPr/>
        </p:nvSpPr>
        <p:spPr>
          <a:xfrm>
            <a:off x="1" y="1"/>
            <a:ext cx="12192000" cy="856033"/>
          </a:xfrm>
          <a:prstGeom prst="rect">
            <a:avLst/>
          </a:prstGeom>
          <a:solidFill>
            <a:srgbClr val="0C5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21448F-0A53-0A5B-F521-15339AB1BD5F}"/>
              </a:ext>
            </a:extLst>
          </p:cNvPr>
          <p:cNvSpPr txBox="1">
            <a:spLocks/>
          </p:cNvSpPr>
          <p:nvPr/>
        </p:nvSpPr>
        <p:spPr>
          <a:xfrm>
            <a:off x="241300" y="97422"/>
            <a:ext cx="11709400" cy="554331"/>
          </a:xfrm>
          <a:prstGeom prst="rect">
            <a:avLst/>
          </a:prstGeom>
        </p:spPr>
        <p:txBody>
          <a:bodyPr/>
          <a:lstStyle>
            <a:lvl1pPr marL="0" indent="0" algn="ctr" defTabSz="2270638" rtl="0" eaLnBrk="1" latinLnBrk="0" hangingPunct="1">
              <a:lnSpc>
                <a:spcPct val="90000"/>
              </a:lnSpc>
              <a:spcBef>
                <a:spcPts val="2483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1135319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4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0638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5957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41276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76595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11914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47233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2552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AQUAXI’25</a:t>
            </a: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Roboto LIGHT  "/>
                <a:ea typeface="Roboto" panose="02000000000000000000" pitchFamily="2" charset="0"/>
              </a:rPr>
              <a:t>- </a:t>
            </a:r>
            <a:r>
              <a:rPr lang="pt-BR" sz="1600" dirty="0">
                <a:solidFill>
                  <a:schemeClr val="bg1"/>
                </a:solidFill>
                <a:latin typeface="Roboto LIGHT  "/>
                <a:ea typeface="Roboto LIGHT ITALIC" pitchFamily="2" charset="0"/>
              </a:rPr>
              <a:t>I Congreso Transnacional do Campus Auga da Xuventude Investigadora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Novos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retos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en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alimentación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,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agricultura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,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medioambiente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e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augas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termais</a:t>
            </a:r>
            <a:endParaRPr lang="en-AU" sz="1600" dirty="0">
              <a:solidFill>
                <a:schemeClr val="bg1"/>
              </a:solidFill>
              <a:latin typeface="Roboto LIGHT ITALIC" pitchFamily="2" charset="0"/>
              <a:ea typeface="Roboto LIGHT ITALIC" pitchFamily="2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06C19EA-A22B-EF99-1130-F06F281DE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754" y="6088289"/>
            <a:ext cx="11324493" cy="6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8C573B0-A42A-E0EA-22DB-85DFAFD214E1}"/>
              </a:ext>
            </a:extLst>
          </p:cNvPr>
          <p:cNvSpPr txBox="1">
            <a:spLocks/>
          </p:cNvSpPr>
          <p:nvPr/>
        </p:nvSpPr>
        <p:spPr>
          <a:xfrm>
            <a:off x="3531140" y="1397404"/>
            <a:ext cx="8239327" cy="3222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</a:pPr>
            <a:endParaRPr lang="en-US" dirty="0">
              <a:solidFill>
                <a:srgbClr val="6BA18C"/>
              </a:solidFill>
              <a:ea typeface="Calibri Light"/>
              <a:cs typeface="Calibri Light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294A4A1C-0772-8F4E-75F4-574A371452D8}"/>
              </a:ext>
            </a:extLst>
          </p:cNvPr>
          <p:cNvSpPr txBox="1">
            <a:spLocks/>
          </p:cNvSpPr>
          <p:nvPr/>
        </p:nvSpPr>
        <p:spPr>
          <a:xfrm>
            <a:off x="3737430" y="4288653"/>
            <a:ext cx="2948214" cy="391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CD9B80-C35F-E6B8-D663-B5C0A229E884}"/>
              </a:ext>
            </a:extLst>
          </p:cNvPr>
          <p:cNvSpPr txBox="1"/>
          <p:nvPr/>
        </p:nvSpPr>
        <p:spPr>
          <a:xfrm>
            <a:off x="383722" y="1492812"/>
            <a:ext cx="1156893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Roboto" panose="02000000000000000000" pitchFamily="2" charset="0"/>
                <a:ea typeface="Roboto" panose="02000000000000000000" pitchFamily="2" charset="0"/>
              </a:rPr>
              <a:t>Format recommendations:</a:t>
            </a:r>
          </a:p>
          <a:p>
            <a:endParaRPr lang="en-GB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Font type: Roboto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Font size: +20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Font colour: Black or grey.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use 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colour blind-friendly palettes 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for graphics.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You can attach videos, web links, 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QR codes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, etcetera. Internet connection will be available.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We recommend sending us the final presentation in PDF format.</a:t>
            </a:r>
            <a:endParaRPr lang="en-GB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2A78CD1-CA46-94CD-6333-78E87C862BD9}"/>
              </a:ext>
            </a:extLst>
          </p:cNvPr>
          <p:cNvSpPr txBox="1">
            <a:spLocks/>
          </p:cNvSpPr>
          <p:nvPr/>
        </p:nvSpPr>
        <p:spPr>
          <a:xfrm>
            <a:off x="3737430" y="4288653"/>
            <a:ext cx="2948214" cy="391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140A9F-E8B4-E42C-3DCB-835963720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754" y="6088289"/>
            <a:ext cx="11324493" cy="6542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54FF85-DD7E-F2F9-11EB-1381834B2631}"/>
              </a:ext>
            </a:extLst>
          </p:cNvPr>
          <p:cNvSpPr/>
          <p:nvPr/>
        </p:nvSpPr>
        <p:spPr>
          <a:xfrm>
            <a:off x="1" y="1"/>
            <a:ext cx="12192000" cy="856033"/>
          </a:xfrm>
          <a:prstGeom prst="rect">
            <a:avLst/>
          </a:prstGeom>
          <a:solidFill>
            <a:srgbClr val="0C5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15F574-619B-6B5A-BE4F-7484E76E7CF5}"/>
              </a:ext>
            </a:extLst>
          </p:cNvPr>
          <p:cNvSpPr txBox="1">
            <a:spLocks/>
          </p:cNvSpPr>
          <p:nvPr/>
        </p:nvSpPr>
        <p:spPr>
          <a:xfrm>
            <a:off x="241300" y="97422"/>
            <a:ext cx="11709400" cy="554331"/>
          </a:xfrm>
          <a:prstGeom prst="rect">
            <a:avLst/>
          </a:prstGeom>
        </p:spPr>
        <p:txBody>
          <a:bodyPr/>
          <a:lstStyle>
            <a:lvl1pPr marL="0" indent="0" algn="ctr" defTabSz="2270638" rtl="0" eaLnBrk="1" latinLnBrk="0" hangingPunct="1">
              <a:lnSpc>
                <a:spcPct val="90000"/>
              </a:lnSpc>
              <a:spcBef>
                <a:spcPts val="2483"/>
              </a:spcBef>
              <a:buFont typeface="Arial" panose="020B0604020202020204" pitchFamily="34" charset="0"/>
              <a:buNone/>
              <a:defRPr sz="5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1135319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4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70638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44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05957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541276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76595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11914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947233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82552" indent="0" algn="ctr" defTabSz="2270638" rtl="0" eaLnBrk="1" latinLnBrk="0" hangingPunct="1">
              <a:lnSpc>
                <a:spcPct val="90000"/>
              </a:lnSpc>
              <a:spcBef>
                <a:spcPts val="1242"/>
              </a:spcBef>
              <a:buFont typeface="Arial" panose="020B0604020202020204" pitchFamily="34" charset="0"/>
              <a:buNone/>
              <a:defRPr sz="39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>
                <a:solidFill>
                  <a:schemeClr val="bg1"/>
                </a:solidFill>
                <a:latin typeface="Roboto BOLD" pitchFamily="2" charset="0"/>
                <a:ea typeface="Roboto BOLD" pitchFamily="2" charset="0"/>
              </a:rPr>
              <a:t>AQUAXI’25</a:t>
            </a:r>
            <a:r>
              <a:rPr lang="pt-BR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Roboto LIGHT  "/>
                <a:ea typeface="Roboto" panose="02000000000000000000" pitchFamily="2" charset="0"/>
              </a:rPr>
              <a:t>- </a:t>
            </a:r>
            <a:r>
              <a:rPr lang="pt-BR" sz="1600" dirty="0">
                <a:solidFill>
                  <a:schemeClr val="bg1"/>
                </a:solidFill>
                <a:latin typeface="Roboto LIGHT  "/>
                <a:ea typeface="Roboto LIGHT ITALIC" pitchFamily="2" charset="0"/>
              </a:rPr>
              <a:t>I Congreso Transnacional do Campus Auga da Xuventude Investigadora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Novos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retos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en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alimentación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,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agricultura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,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medioambiente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e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augas</a:t>
            </a:r>
            <a:r>
              <a:rPr lang="en-AU" sz="1600" dirty="0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 </a:t>
            </a:r>
            <a:r>
              <a:rPr lang="en-AU" sz="1600" dirty="0" err="1">
                <a:solidFill>
                  <a:schemeClr val="bg1"/>
                </a:solidFill>
                <a:latin typeface="Roboto LIGHT ITALIC" pitchFamily="2" charset="0"/>
                <a:ea typeface="Roboto LIGHT ITALIC" pitchFamily="2" charset="0"/>
              </a:rPr>
              <a:t>termais</a:t>
            </a:r>
            <a:endParaRPr lang="en-AU" sz="1600" dirty="0">
              <a:solidFill>
                <a:schemeClr val="bg1"/>
              </a:solidFill>
              <a:latin typeface="Roboto LIGHT ITALIC" pitchFamily="2" charset="0"/>
              <a:ea typeface="Roboto LIGHT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20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127</Words>
  <Application>Microsoft Office PowerPoint</Application>
  <PresentationFormat>Widescreen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Aptos Display</vt:lpstr>
      <vt:lpstr>Arial</vt:lpstr>
      <vt:lpstr>Calibri Light</vt:lpstr>
      <vt:lpstr>Courier New</vt:lpstr>
      <vt:lpstr>Roboto</vt:lpstr>
      <vt:lpstr>Roboto BOLD</vt:lpstr>
      <vt:lpstr>Roboto LIGHT  </vt:lpstr>
      <vt:lpstr>Roboto LIGHT ITALIC</vt:lpstr>
      <vt:lpstr>Tema de Office</vt:lpstr>
      <vt:lpstr>PowerPoint Presentation</vt:lpstr>
      <vt:lpstr>PowerPoint Presentation</vt:lpstr>
      <vt:lpstr>PowerPoint Presentation</vt:lpstr>
    </vt:vector>
  </TitlesOfParts>
  <Company>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LOPEZ MOSQUERA MARIA ELVIRA</dc:creator>
  <cp:lastModifiedBy>test7567@outlook.com</cp:lastModifiedBy>
  <cp:revision>19</cp:revision>
  <dcterms:created xsi:type="dcterms:W3CDTF">2024-07-24T04:52:58Z</dcterms:created>
  <dcterms:modified xsi:type="dcterms:W3CDTF">2025-05-15T14:36:14Z</dcterms:modified>
</cp:coreProperties>
</file>